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98" r:id="rId2"/>
    <p:sldId id="258" r:id="rId3"/>
    <p:sldId id="265" r:id="rId4"/>
    <p:sldId id="316" r:id="rId5"/>
    <p:sldId id="323" r:id="rId6"/>
    <p:sldId id="314" r:id="rId7"/>
    <p:sldId id="307" r:id="rId8"/>
    <p:sldId id="299" r:id="rId9"/>
    <p:sldId id="324" r:id="rId10"/>
    <p:sldId id="276" r:id="rId11"/>
    <p:sldId id="350" r:id="rId12"/>
    <p:sldId id="352" r:id="rId13"/>
    <p:sldId id="354" r:id="rId14"/>
    <p:sldId id="353" r:id="rId15"/>
    <p:sldId id="332" r:id="rId16"/>
    <p:sldId id="333" r:id="rId17"/>
    <p:sldId id="335" r:id="rId18"/>
    <p:sldId id="317" r:id="rId19"/>
    <p:sldId id="339" r:id="rId20"/>
    <p:sldId id="336" r:id="rId21"/>
    <p:sldId id="337" r:id="rId22"/>
    <p:sldId id="359" r:id="rId23"/>
    <p:sldId id="266" r:id="rId24"/>
    <p:sldId id="348" r:id="rId25"/>
    <p:sldId id="292" r:id="rId26"/>
    <p:sldId id="349" r:id="rId27"/>
    <p:sldId id="313" r:id="rId28"/>
    <p:sldId id="309" r:id="rId29"/>
    <p:sldId id="319" r:id="rId30"/>
    <p:sldId id="338" r:id="rId31"/>
    <p:sldId id="328" r:id="rId32"/>
    <p:sldId id="340" r:id="rId33"/>
    <p:sldId id="342" r:id="rId34"/>
    <p:sldId id="286" r:id="rId35"/>
    <p:sldId id="346" r:id="rId36"/>
    <p:sldId id="288" r:id="rId37"/>
    <p:sldId id="343" r:id="rId38"/>
    <p:sldId id="344" r:id="rId39"/>
    <p:sldId id="287" r:id="rId40"/>
    <p:sldId id="345" r:id="rId41"/>
    <p:sldId id="341" r:id="rId42"/>
    <p:sldId id="318" r:id="rId43"/>
    <p:sldId id="355" r:id="rId44"/>
    <p:sldId id="305" r:id="rId45"/>
    <p:sldId id="358" r:id="rId46"/>
    <p:sldId id="267" r:id="rId47"/>
    <p:sldId id="262" r:id="rId4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B88"/>
    <a:srgbClr val="FFFFFF"/>
    <a:srgbClr val="DDF4FF"/>
    <a:srgbClr val="ECECEC"/>
    <a:srgbClr val="017188"/>
    <a:srgbClr val="F0E8DE"/>
    <a:srgbClr val="919693"/>
    <a:srgbClr val="343C49"/>
    <a:srgbClr val="DAD9DE"/>
    <a:srgbClr val="6C7A84"/>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803E03-F0E4-426F-93F9-019D15EF4886}" v="443" dt="2023-04-28T02:37:02.199"/>
    <p1510:client id="{2416125F-B0C6-AE70-1D6F-D808AA6B76F4}" v="77" dt="2023-04-27T15:53:17.547"/>
    <p1510:client id="{59A9DAA6-3C75-49A2-B2B9-FE2B1BAE6C2F}" v="397" dt="2023-04-28T02:09:39.274"/>
    <p1510:client id="{62C24C1B-6665-1322-AD2A-47A45F13E3F1}" v="40" dt="2023-04-27T08:14:06.375"/>
    <p1510:client id="{673FA9B0-3DC4-48B8-910D-9505F3E219CB}" v="1288" dt="2023-04-27T15:22:09.554"/>
    <p1510:client id="{6FB7D694-D93B-CECF-5EC5-19709B3C8C84}" v="12" dt="2023-04-27T12:09:29.667"/>
    <p1510:client id="{99A10BA0-3959-8B25-1E5A-FB1BBD767BAE}" v="370" dt="2023-04-27T15:33:18.944"/>
    <p1510:client id="{9E3187F7-ADE9-3F7A-5442-2C730ED36A12}" v="7" dt="2023-04-28T00:16:11.736"/>
    <p1510:client id="{B34609D9-CF2F-5661-1F4A-8DEB50386F09}" v="99" dt="2023-04-28T00:02:55.302"/>
    <p1510:client id="{B77B5A5B-777D-5C8E-B28E-24D3266F9F4D}" v="4" dt="2023-04-28T03:12:21.331"/>
    <p1510:client id="{BD765C3F-D895-2DBB-E2D3-B21338DD938E}" v="81" vWet="83" dt="2023-04-27T14:03:27.735"/>
  </p1510:revLst>
</p1510:revInfo>
</file>

<file path=ppt/tableStyles.xml><?xml version="1.0" encoding="utf-8"?>
<a:tblStyleLst xmlns:a="http://schemas.openxmlformats.org/drawingml/2006/main" def="{5C22544A-7EE6-4342-B048-85BDC9FD1C3A}">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251"/>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게스트 사용자" userId="S::urn:spo:anon#f6222666ca1b5b810484348e801e33ede2cc90303a972e25c2514908002085de::" providerId="AD" clId="Web-{B34609D9-CF2F-5661-1F4A-8DEB50386F09}"/>
    <pc:docChg chg="addSld delSld modSld sldOrd">
      <pc:chgData name="게스트 사용자" userId="S::urn:spo:anon#f6222666ca1b5b810484348e801e33ede2cc90303a972e25c2514908002085de::" providerId="AD" clId="Web-{B34609D9-CF2F-5661-1F4A-8DEB50386F09}" dt="2023-04-28T00:02:50.051" v="62"/>
      <pc:docMkLst>
        <pc:docMk/>
      </pc:docMkLst>
      <pc:sldChg chg="delSp">
        <pc:chgData name="게스트 사용자" userId="S::urn:spo:anon#f6222666ca1b5b810484348e801e33ede2cc90303a972e25c2514908002085de::" providerId="AD" clId="Web-{B34609D9-CF2F-5661-1F4A-8DEB50386F09}" dt="2023-04-27T15:38:46.743" v="0"/>
        <pc:sldMkLst>
          <pc:docMk/>
          <pc:sldMk cId="2977132147" sldId="292"/>
        </pc:sldMkLst>
        <pc:picChg chg="del">
          <ac:chgData name="게스트 사용자" userId="S::urn:spo:anon#f6222666ca1b5b810484348e801e33ede2cc90303a972e25c2514908002085de::" providerId="AD" clId="Web-{B34609D9-CF2F-5661-1F4A-8DEB50386F09}" dt="2023-04-27T15:38:46.743" v="0"/>
          <ac:picMkLst>
            <pc:docMk/>
            <pc:sldMk cId="2977132147" sldId="292"/>
            <ac:picMk id="9" creationId="{D59085D6-AAA0-D1D2-766D-4181BDD8D9B3}"/>
          </ac:picMkLst>
        </pc:picChg>
      </pc:sldChg>
      <pc:sldChg chg="modSp">
        <pc:chgData name="게스트 사용자" userId="S::urn:spo:anon#f6222666ca1b5b810484348e801e33ede2cc90303a972e25c2514908002085de::" providerId="AD" clId="Web-{B34609D9-CF2F-5661-1F4A-8DEB50386F09}" dt="2023-04-27T23:59:29.478" v="56" actId="20577"/>
        <pc:sldMkLst>
          <pc:docMk/>
          <pc:sldMk cId="56493677" sldId="320"/>
        </pc:sldMkLst>
        <pc:spChg chg="mod">
          <ac:chgData name="게스트 사용자" userId="S::urn:spo:anon#f6222666ca1b5b810484348e801e33ede2cc90303a972e25c2514908002085de::" providerId="AD" clId="Web-{B34609D9-CF2F-5661-1F4A-8DEB50386F09}" dt="2023-04-27T23:59:29.478" v="56" actId="20577"/>
          <ac:spMkLst>
            <pc:docMk/>
            <pc:sldMk cId="56493677" sldId="320"/>
            <ac:spMk id="26" creationId="{750BAA7C-5E63-9F02-9910-1FCC3D1B4565}"/>
          </ac:spMkLst>
        </pc:spChg>
      </pc:sldChg>
      <pc:sldChg chg="add del">
        <pc:chgData name="게스트 사용자" userId="S::urn:spo:anon#f6222666ca1b5b810484348e801e33ede2cc90303a972e25c2514908002085de::" providerId="AD" clId="Web-{B34609D9-CF2F-5661-1F4A-8DEB50386F09}" dt="2023-04-28T00:02:50.051" v="62"/>
        <pc:sldMkLst>
          <pc:docMk/>
          <pc:sldMk cId="547734709" sldId="321"/>
        </pc:sldMkLst>
      </pc:sldChg>
      <pc:sldChg chg="add del">
        <pc:chgData name="게스트 사용자" userId="S::urn:spo:anon#f6222666ca1b5b810484348e801e33ede2cc90303a972e25c2514908002085de::" providerId="AD" clId="Web-{B34609D9-CF2F-5661-1F4A-8DEB50386F09}" dt="2023-04-28T00:02:49.895" v="60"/>
        <pc:sldMkLst>
          <pc:docMk/>
          <pc:sldMk cId="300305139" sldId="324"/>
        </pc:sldMkLst>
      </pc:sldChg>
      <pc:sldChg chg="add del">
        <pc:chgData name="게스트 사용자" userId="S::urn:spo:anon#f6222666ca1b5b810484348e801e33ede2cc90303a972e25c2514908002085de::" providerId="AD" clId="Web-{B34609D9-CF2F-5661-1F4A-8DEB50386F09}" dt="2023-04-28T00:02:50.004" v="61"/>
        <pc:sldMkLst>
          <pc:docMk/>
          <pc:sldMk cId="4286767549" sldId="325"/>
        </pc:sldMkLst>
      </pc:sldChg>
      <pc:sldChg chg="addSp delSp modSp">
        <pc:chgData name="게스트 사용자" userId="S::urn:spo:anon#f6222666ca1b5b810484348e801e33ede2cc90303a972e25c2514908002085de::" providerId="AD" clId="Web-{B34609D9-CF2F-5661-1F4A-8DEB50386F09}" dt="2023-04-27T20:18:22.004" v="18"/>
        <pc:sldMkLst>
          <pc:docMk/>
          <pc:sldMk cId="1557207797" sldId="352"/>
        </pc:sldMkLst>
        <pc:picChg chg="add del mod">
          <ac:chgData name="게스트 사용자" userId="S::urn:spo:anon#f6222666ca1b5b810484348e801e33ede2cc90303a972e25c2514908002085de::" providerId="AD" clId="Web-{B34609D9-CF2F-5661-1F4A-8DEB50386F09}" dt="2023-04-27T20:18:22.004" v="18"/>
          <ac:picMkLst>
            <pc:docMk/>
            <pc:sldMk cId="1557207797" sldId="352"/>
            <ac:picMk id="4" creationId="{AA3921DC-688D-D4AF-F5FF-32FFA6876A75}"/>
          </ac:picMkLst>
        </pc:picChg>
      </pc:sldChg>
      <pc:sldChg chg="addSp delSp modSp add ord replId">
        <pc:chgData name="게스트 사용자" userId="S::urn:spo:anon#f6222666ca1b5b810484348e801e33ede2cc90303a972e25c2514908002085de::" providerId="AD" clId="Web-{B34609D9-CF2F-5661-1F4A-8DEB50386F09}" dt="2023-04-27T20:25:01.360" v="55" actId="20577"/>
        <pc:sldMkLst>
          <pc:docMk/>
          <pc:sldMk cId="3338245905" sldId="354"/>
        </pc:sldMkLst>
        <pc:spChg chg="mod">
          <ac:chgData name="게스트 사용자" userId="S::urn:spo:anon#f6222666ca1b5b810484348e801e33ede2cc90303a972e25c2514908002085de::" providerId="AD" clId="Web-{B34609D9-CF2F-5661-1F4A-8DEB50386F09}" dt="2023-04-27T20:25:01.360" v="55" actId="20577"/>
          <ac:spMkLst>
            <pc:docMk/>
            <pc:sldMk cId="3338245905" sldId="354"/>
            <ac:spMk id="3" creationId="{C8C11F40-27D1-5395-3684-92A7CD1FC542}"/>
          </ac:spMkLst>
        </pc:spChg>
        <pc:spChg chg="del">
          <ac:chgData name="게스트 사용자" userId="S::urn:spo:anon#f6222666ca1b5b810484348e801e33ede2cc90303a972e25c2514908002085de::" providerId="AD" clId="Web-{B34609D9-CF2F-5661-1F4A-8DEB50386F09}" dt="2023-04-27T20:20:47.493" v="27"/>
          <ac:spMkLst>
            <pc:docMk/>
            <pc:sldMk cId="3338245905" sldId="354"/>
            <ac:spMk id="9" creationId="{9C58A8D4-034B-F478-B46E-BA7DE6162090}"/>
          </ac:spMkLst>
        </pc:spChg>
        <pc:picChg chg="del">
          <ac:chgData name="게스트 사용자" userId="S::urn:spo:anon#f6222666ca1b5b810484348e801e33ede2cc90303a972e25c2514908002085de::" providerId="AD" clId="Web-{B34609D9-CF2F-5661-1F4A-8DEB50386F09}" dt="2023-04-27T20:18:04.847" v="13"/>
          <ac:picMkLst>
            <pc:docMk/>
            <pc:sldMk cId="3338245905" sldId="354"/>
            <ac:picMk id="4" creationId="{01B2B33D-399E-F3BD-75D7-055679E0D27B}"/>
          </ac:picMkLst>
        </pc:picChg>
        <pc:picChg chg="del">
          <ac:chgData name="게스트 사용자" userId="S::urn:spo:anon#f6222666ca1b5b810484348e801e33ede2cc90303a972e25c2514908002085de::" providerId="AD" clId="Web-{B34609D9-CF2F-5661-1F4A-8DEB50386F09}" dt="2023-04-27T20:18:19.660" v="17"/>
          <ac:picMkLst>
            <pc:docMk/>
            <pc:sldMk cId="3338245905" sldId="354"/>
            <ac:picMk id="7" creationId="{E810D71F-6B0A-60BF-76B8-C19AAC9E50F3}"/>
          </ac:picMkLst>
        </pc:picChg>
        <pc:picChg chg="add mod">
          <ac:chgData name="게스트 사용자" userId="S::urn:spo:anon#f6222666ca1b5b810484348e801e33ede2cc90303a972e25c2514908002085de::" providerId="AD" clId="Web-{B34609D9-CF2F-5661-1F4A-8DEB50386F09}" dt="2023-04-27T20:23:57.545" v="38" actId="1076"/>
          <ac:picMkLst>
            <pc:docMk/>
            <pc:sldMk cId="3338245905" sldId="354"/>
            <ac:picMk id="8" creationId="{B8D5DE63-73BE-CEC1-A781-89DE00C90A83}"/>
          </ac:picMkLst>
        </pc:picChg>
        <pc:picChg chg="add mod ord">
          <ac:chgData name="게스트 사용자" userId="S::urn:spo:anon#f6222666ca1b5b810484348e801e33ede2cc90303a972e25c2514908002085de::" providerId="AD" clId="Web-{B34609D9-CF2F-5661-1F4A-8DEB50386F09}" dt="2023-04-27T20:24:52.437" v="51" actId="1076"/>
          <ac:picMkLst>
            <pc:docMk/>
            <pc:sldMk cId="3338245905" sldId="354"/>
            <ac:picMk id="10" creationId="{2249932E-902E-1C5F-4B7C-CAB90053B6DE}"/>
          </ac:picMkLst>
        </pc:picChg>
        <pc:picChg chg="add mod">
          <ac:chgData name="게스트 사용자" userId="S::urn:spo:anon#f6222666ca1b5b810484348e801e33ede2cc90303a972e25c2514908002085de::" providerId="AD" clId="Web-{B34609D9-CF2F-5661-1F4A-8DEB50386F09}" dt="2023-04-27T20:24:17.858" v="42" actId="1076"/>
          <ac:picMkLst>
            <pc:docMk/>
            <pc:sldMk cId="3338245905" sldId="354"/>
            <ac:picMk id="11" creationId="{F67E65DF-BDF7-F39A-1D71-465DAEB70723}"/>
          </ac:picMkLst>
        </pc:picChg>
        <pc:picChg chg="add mod">
          <ac:chgData name="게스트 사용자" userId="S::urn:spo:anon#f6222666ca1b5b810484348e801e33ede2cc90303a972e25c2514908002085de::" providerId="AD" clId="Web-{B34609D9-CF2F-5661-1F4A-8DEB50386F09}" dt="2023-04-27T20:24:47.047" v="50" actId="1076"/>
          <ac:picMkLst>
            <pc:docMk/>
            <pc:sldMk cId="3338245905" sldId="354"/>
            <ac:picMk id="13" creationId="{E89485BC-F8AB-0183-449E-48E2563F613F}"/>
          </ac:picMkLst>
        </pc:picChg>
      </pc:sldChg>
    </pc:docChg>
  </pc:docChgLst>
  <pc:docChgLst>
    <pc:chgData name="홍서윤" userId="22a80918-bcb8-48b2-a622-fb24d5fcd135" providerId="ADAL" clId="{720F8DF2-4A97-465D-BC07-C59EFCD7123B}"/>
    <pc:docChg chg="delSld modSld sldOrd">
      <pc:chgData name="홍서윤" userId="22a80918-bcb8-48b2-a622-fb24d5fcd135" providerId="ADAL" clId="{720F8DF2-4A97-465D-BC07-C59EFCD7123B}" dt="2023-03-30T15:05:18.034" v="34" actId="1076"/>
      <pc:docMkLst>
        <pc:docMk/>
      </pc:docMkLst>
      <pc:sldChg chg="ord">
        <pc:chgData name="홍서윤" userId="22a80918-bcb8-48b2-a622-fb24d5fcd135" providerId="ADAL" clId="{720F8DF2-4A97-465D-BC07-C59EFCD7123B}" dt="2023-03-30T14:59:36.558" v="4"/>
        <pc:sldMkLst>
          <pc:docMk/>
          <pc:sldMk cId="981888483" sldId="266"/>
        </pc:sldMkLst>
      </pc:sldChg>
      <pc:sldChg chg="del">
        <pc:chgData name="홍서윤" userId="22a80918-bcb8-48b2-a622-fb24d5fcd135" providerId="ADAL" clId="{720F8DF2-4A97-465D-BC07-C59EFCD7123B}" dt="2023-03-30T14:59:12.041" v="0" actId="47"/>
        <pc:sldMkLst>
          <pc:docMk/>
          <pc:sldMk cId="117551607" sldId="286"/>
        </pc:sldMkLst>
      </pc:sldChg>
      <pc:sldChg chg="modSp mod">
        <pc:chgData name="홍서윤" userId="22a80918-bcb8-48b2-a622-fb24d5fcd135" providerId="ADAL" clId="{720F8DF2-4A97-465D-BC07-C59EFCD7123B}" dt="2023-03-30T15:05:18.034" v="34" actId="1076"/>
        <pc:sldMkLst>
          <pc:docMk/>
          <pc:sldMk cId="3255108682" sldId="291"/>
        </pc:sldMkLst>
        <pc:spChg chg="mod">
          <ac:chgData name="홍서윤" userId="22a80918-bcb8-48b2-a622-fb24d5fcd135" providerId="ADAL" clId="{720F8DF2-4A97-465D-BC07-C59EFCD7123B}" dt="2023-03-30T15:05:03.336" v="32" actId="20577"/>
          <ac:spMkLst>
            <pc:docMk/>
            <pc:sldMk cId="3255108682" sldId="291"/>
            <ac:spMk id="52" creationId="{A696E7CF-55C8-D075-5603-E94D22B47457}"/>
          </ac:spMkLst>
        </pc:spChg>
        <pc:grpChg chg="mod">
          <ac:chgData name="홍서윤" userId="22a80918-bcb8-48b2-a622-fb24d5fcd135" providerId="ADAL" clId="{720F8DF2-4A97-465D-BC07-C59EFCD7123B}" dt="2023-03-30T15:05:18.034" v="34" actId="1076"/>
          <ac:grpSpMkLst>
            <pc:docMk/>
            <pc:sldMk cId="3255108682" sldId="291"/>
            <ac:grpSpMk id="35" creationId="{ED73B3EF-1705-B2A7-08BB-704D8FC01098}"/>
          </ac:grpSpMkLst>
        </pc:grpChg>
        <pc:grpChg chg="mod">
          <ac:chgData name="홍서윤" userId="22a80918-bcb8-48b2-a622-fb24d5fcd135" providerId="ADAL" clId="{720F8DF2-4A97-465D-BC07-C59EFCD7123B}" dt="2023-03-30T15:05:14.106" v="33" actId="1076"/>
          <ac:grpSpMkLst>
            <pc:docMk/>
            <pc:sldMk cId="3255108682" sldId="291"/>
            <ac:grpSpMk id="44" creationId="{CB95D6D0-69C4-57A8-5C5B-8C9735A953DD}"/>
          </ac:grpSpMkLst>
        </pc:grpChg>
        <pc:grpChg chg="mod">
          <ac:chgData name="홍서윤" userId="22a80918-bcb8-48b2-a622-fb24d5fcd135" providerId="ADAL" clId="{720F8DF2-4A97-465D-BC07-C59EFCD7123B}" dt="2023-03-30T15:04:27.742" v="7" actId="1076"/>
          <ac:grpSpMkLst>
            <pc:docMk/>
            <pc:sldMk cId="3255108682" sldId="291"/>
            <ac:grpSpMk id="53" creationId="{48297C61-BD45-C000-229F-6DDB55F775A7}"/>
          </ac:grpSpMkLst>
        </pc:grpChg>
      </pc:sldChg>
      <pc:sldChg chg="ord">
        <pc:chgData name="홍서윤" userId="22a80918-bcb8-48b2-a622-fb24d5fcd135" providerId="ADAL" clId="{720F8DF2-4A97-465D-BC07-C59EFCD7123B}" dt="2023-03-30T14:59:24.378" v="2"/>
        <pc:sldMkLst>
          <pc:docMk/>
          <pc:sldMk cId="249200506" sldId="299"/>
        </pc:sldMkLst>
      </pc:sldChg>
    </pc:docChg>
  </pc:docChgLst>
  <pc:docChgLst>
    <pc:chgData name="게스트 사용자" userId="S::urn:spo:anon#f6222666ca1b5b810484348e801e33ede2cc90303a972e25c2514908002085de::" providerId="AD" clId="Web-{9E3187F7-ADE9-3F7A-5442-2C730ED36A12}"/>
    <pc:docChg chg="modSld">
      <pc:chgData name="게스트 사용자" userId="S::urn:spo:anon#f6222666ca1b5b810484348e801e33ede2cc90303a972e25c2514908002085de::" providerId="AD" clId="Web-{9E3187F7-ADE9-3F7A-5442-2C730ED36A12}" dt="2023-04-28T00:19:15.107" v="218"/>
      <pc:docMkLst>
        <pc:docMk/>
      </pc:docMkLst>
      <pc:sldChg chg="addSp delSp modSp modNotes">
        <pc:chgData name="게스트 사용자" userId="S::urn:spo:anon#f6222666ca1b5b810484348e801e33ede2cc90303a972e25c2514908002085de::" providerId="AD" clId="Web-{9E3187F7-ADE9-3F7A-5442-2C730ED36A12}" dt="2023-04-28T00:13:17.023" v="58"/>
        <pc:sldMkLst>
          <pc:docMk/>
          <pc:sldMk cId="253021344" sldId="317"/>
        </pc:sldMkLst>
        <pc:picChg chg="add mod">
          <ac:chgData name="게스트 사용자" userId="S::urn:spo:anon#f6222666ca1b5b810484348e801e33ede2cc90303a972e25c2514908002085de::" providerId="AD" clId="Web-{9E3187F7-ADE9-3F7A-5442-2C730ED36A12}" dt="2023-04-28T00:11:21.656" v="6" actId="1076"/>
          <ac:picMkLst>
            <pc:docMk/>
            <pc:sldMk cId="253021344" sldId="317"/>
            <ac:picMk id="4" creationId="{CAB0D555-6D99-68E1-37D9-9A5E1722E0C2}"/>
          </ac:picMkLst>
        </pc:picChg>
        <pc:picChg chg="del">
          <ac:chgData name="게스트 사용자" userId="S::urn:spo:anon#f6222666ca1b5b810484348e801e33ede2cc90303a972e25c2514908002085de::" providerId="AD" clId="Web-{9E3187F7-ADE9-3F7A-5442-2C730ED36A12}" dt="2023-04-28T00:11:15.750" v="2"/>
          <ac:picMkLst>
            <pc:docMk/>
            <pc:sldMk cId="253021344" sldId="317"/>
            <ac:picMk id="7" creationId="{8824BE36-D68F-8407-2A07-90D7101D376B}"/>
          </ac:picMkLst>
        </pc:picChg>
      </pc:sldChg>
      <pc:sldChg chg="modNotes">
        <pc:chgData name="게스트 사용자" userId="S::urn:spo:anon#f6222666ca1b5b810484348e801e33ede2cc90303a972e25c2514908002085de::" providerId="AD" clId="Web-{9E3187F7-ADE9-3F7A-5442-2C730ED36A12}" dt="2023-04-28T00:16:07.424" v="172"/>
        <pc:sldMkLst>
          <pc:docMk/>
          <pc:sldMk cId="3741131175" sldId="336"/>
        </pc:sldMkLst>
      </pc:sldChg>
      <pc:sldChg chg="modNotes">
        <pc:chgData name="게스트 사용자" userId="S::urn:spo:anon#f6222666ca1b5b810484348e801e33ede2cc90303a972e25c2514908002085de::" providerId="AD" clId="Web-{9E3187F7-ADE9-3F7A-5442-2C730ED36A12}" dt="2023-04-28T00:19:15.107" v="218"/>
        <pc:sldMkLst>
          <pc:docMk/>
          <pc:sldMk cId="1586583296" sldId="337"/>
        </pc:sldMkLst>
      </pc:sldChg>
      <pc:sldChg chg="modNotes">
        <pc:chgData name="게스트 사용자" userId="S::urn:spo:anon#f6222666ca1b5b810484348e801e33ede2cc90303a972e25c2514908002085de::" providerId="AD" clId="Web-{9E3187F7-ADE9-3F7A-5442-2C730ED36A12}" dt="2023-04-28T00:15:58.657" v="146"/>
        <pc:sldMkLst>
          <pc:docMk/>
          <pc:sldMk cId="1143804584" sldId="339"/>
        </pc:sldMkLst>
      </pc:sldChg>
    </pc:docChg>
  </pc:docChgLst>
  <pc:docChgLst>
    <pc:chgData name="게스트 사용자" userId="S::urn:spo:anon#f6222666ca1b5b810484348e801e33ede2cc90303a972e25c2514908002085de::" providerId="AD" clId="Web-{62C24C1B-6665-1322-AD2A-47A45F13E3F1}"/>
    <pc:docChg chg="modSld">
      <pc:chgData name="게스트 사용자" userId="S::urn:spo:anon#f6222666ca1b5b810484348e801e33ede2cc90303a972e25c2514908002085de::" providerId="AD" clId="Web-{62C24C1B-6665-1322-AD2A-47A45F13E3F1}" dt="2023-04-27T08:14:06.375" v="36" actId="1076"/>
      <pc:docMkLst>
        <pc:docMk/>
      </pc:docMkLst>
      <pc:sldChg chg="addSp delSp modSp">
        <pc:chgData name="게스트 사용자" userId="S::urn:spo:anon#f6222666ca1b5b810484348e801e33ede2cc90303a972e25c2514908002085de::" providerId="AD" clId="Web-{62C24C1B-6665-1322-AD2A-47A45F13E3F1}" dt="2023-04-27T08:13:01.185" v="28" actId="14100"/>
        <pc:sldMkLst>
          <pc:docMk/>
          <pc:sldMk cId="3741131175" sldId="336"/>
        </pc:sldMkLst>
        <pc:picChg chg="add mod">
          <ac:chgData name="게스트 사용자" userId="S::urn:spo:anon#f6222666ca1b5b810484348e801e33ede2cc90303a972e25c2514908002085de::" providerId="AD" clId="Web-{62C24C1B-6665-1322-AD2A-47A45F13E3F1}" dt="2023-04-27T08:13:01.185" v="28" actId="14100"/>
          <ac:picMkLst>
            <pc:docMk/>
            <pc:sldMk cId="3741131175" sldId="336"/>
            <ac:picMk id="4" creationId="{081D09E7-1997-604B-1CA0-FE00195DA9E0}"/>
          </ac:picMkLst>
        </pc:picChg>
        <pc:picChg chg="del">
          <ac:chgData name="게스트 사용자" userId="S::urn:spo:anon#f6222666ca1b5b810484348e801e33ede2cc90303a972e25c2514908002085de::" providerId="AD" clId="Web-{62C24C1B-6665-1322-AD2A-47A45F13E3F1}" dt="2023-04-27T07:27:31.703" v="12"/>
          <ac:picMkLst>
            <pc:docMk/>
            <pc:sldMk cId="3741131175" sldId="336"/>
            <ac:picMk id="4" creationId="{3A59B75C-2598-5BDE-18FE-F98559CC0B7E}"/>
          </ac:picMkLst>
        </pc:picChg>
        <pc:picChg chg="del">
          <ac:chgData name="게스트 사용자" userId="S::urn:spo:anon#f6222666ca1b5b810484348e801e33ede2cc90303a972e25c2514908002085de::" providerId="AD" clId="Web-{62C24C1B-6665-1322-AD2A-47A45F13E3F1}" dt="2023-04-27T07:25:00.166" v="0"/>
          <ac:picMkLst>
            <pc:docMk/>
            <pc:sldMk cId="3741131175" sldId="336"/>
            <ac:picMk id="6" creationId="{4636E437-216F-A80C-3905-3527D6123247}"/>
          </ac:picMkLst>
        </pc:picChg>
        <pc:picChg chg="add del mod">
          <ac:chgData name="게스트 사용자" userId="S::urn:spo:anon#f6222666ca1b5b810484348e801e33ede2cc90303a972e25c2514908002085de::" providerId="AD" clId="Web-{62C24C1B-6665-1322-AD2A-47A45F13E3F1}" dt="2023-04-27T07:26:57.577" v="5"/>
          <ac:picMkLst>
            <pc:docMk/>
            <pc:sldMk cId="3741131175" sldId="336"/>
            <ac:picMk id="7" creationId="{7F3BE5C1-2A30-681F-189D-0598C181D92A}"/>
          </ac:picMkLst>
        </pc:picChg>
        <pc:picChg chg="add mod">
          <ac:chgData name="게스트 사용자" userId="S::urn:spo:anon#f6222666ca1b5b810484348e801e33ede2cc90303a972e25c2514908002085de::" providerId="AD" clId="Web-{62C24C1B-6665-1322-AD2A-47A45F13E3F1}" dt="2023-04-27T08:12:47.997" v="23" actId="1076"/>
          <ac:picMkLst>
            <pc:docMk/>
            <pc:sldMk cId="3741131175" sldId="336"/>
            <ac:picMk id="8" creationId="{F4846FA2-5320-D509-4A02-39E1ADDB9385}"/>
          </ac:picMkLst>
        </pc:picChg>
      </pc:sldChg>
      <pc:sldChg chg="addSp delSp modSp">
        <pc:chgData name="게스트 사용자" userId="S::urn:spo:anon#f6222666ca1b5b810484348e801e33ede2cc90303a972e25c2514908002085de::" providerId="AD" clId="Web-{62C24C1B-6665-1322-AD2A-47A45F13E3F1}" dt="2023-04-27T08:14:06.375" v="36" actId="1076"/>
        <pc:sldMkLst>
          <pc:docMk/>
          <pc:sldMk cId="1586583296" sldId="337"/>
        </pc:sldMkLst>
        <pc:picChg chg="add mod">
          <ac:chgData name="게스트 사용자" userId="S::urn:spo:anon#f6222666ca1b5b810484348e801e33ede2cc90303a972e25c2514908002085de::" providerId="AD" clId="Web-{62C24C1B-6665-1322-AD2A-47A45F13E3F1}" dt="2023-04-27T08:13:53.156" v="32" actId="1076"/>
          <ac:picMkLst>
            <pc:docMk/>
            <pc:sldMk cId="1586583296" sldId="337"/>
            <ac:picMk id="3" creationId="{EBF172F8-96D0-B7CC-D73F-C879C0ECCF68}"/>
          </ac:picMkLst>
        </pc:picChg>
        <pc:picChg chg="add mod">
          <ac:chgData name="게스트 사용자" userId="S::urn:spo:anon#f6222666ca1b5b810484348e801e33ede2cc90303a972e25c2514908002085de::" providerId="AD" clId="Web-{62C24C1B-6665-1322-AD2A-47A45F13E3F1}" dt="2023-04-27T08:14:06.375" v="36" actId="1076"/>
          <ac:picMkLst>
            <pc:docMk/>
            <pc:sldMk cId="1586583296" sldId="337"/>
            <ac:picMk id="4" creationId="{4A184348-1CB8-3B48-1AE6-8E7278A7604A}"/>
          </ac:picMkLst>
        </pc:picChg>
        <pc:picChg chg="del">
          <ac:chgData name="게스트 사용자" userId="S::urn:spo:anon#f6222666ca1b5b810484348e801e33ede2cc90303a972e25c2514908002085de::" providerId="AD" clId="Web-{62C24C1B-6665-1322-AD2A-47A45F13E3F1}" dt="2023-04-27T07:28:36.346" v="13"/>
          <ac:picMkLst>
            <pc:docMk/>
            <pc:sldMk cId="1586583296" sldId="337"/>
            <ac:picMk id="6" creationId="{9AF8ADEB-F95F-3040-7C24-85E84292B9D7}"/>
          </ac:picMkLst>
        </pc:picChg>
        <pc:picChg chg="del">
          <ac:chgData name="게스트 사용자" userId="S::urn:spo:anon#f6222666ca1b5b810484348e801e33ede2cc90303a972e25c2514908002085de::" providerId="AD" clId="Web-{62C24C1B-6665-1322-AD2A-47A45F13E3F1}" dt="2023-04-27T07:28:48.753" v="18"/>
          <ac:picMkLst>
            <pc:docMk/>
            <pc:sldMk cId="1586583296" sldId="337"/>
            <ac:picMk id="7" creationId="{49314969-69A2-D80F-E8E7-E40DBFECA1CC}"/>
          </ac:picMkLst>
        </pc:picChg>
      </pc:sldChg>
    </pc:docChg>
  </pc:docChgLst>
  <pc:docChgLst>
    <pc:chgData name="게스트 사용자" userId="S::urn:spo:anon#f6222666ca1b5b810484348e801e33ede2cc90303a972e25c2514908002085de::" providerId="AD" clId="Web-{BD765C3F-D895-2DBB-E2D3-B21338DD938E}"/>
    <pc:docChg chg="addSld delSld modSld sldOrd">
      <pc:chgData name="게스트 사용자" userId="S::urn:spo:anon#f6222666ca1b5b810484348e801e33ede2cc90303a972e25c2514908002085de::" providerId="AD" clId="Web-{BD765C3F-D895-2DBB-E2D3-B21338DD938E}" dt="2023-04-27T14:03:26.219" v="73" actId="20577"/>
      <pc:docMkLst>
        <pc:docMk/>
      </pc:docMkLst>
      <pc:sldChg chg="addSp delSp modSp add ord replId">
        <pc:chgData name="게스트 사용자" userId="S::urn:spo:anon#f6222666ca1b5b810484348e801e33ede2cc90303a972e25c2514908002085de::" providerId="AD" clId="Web-{BD765C3F-D895-2DBB-E2D3-B21338DD938E}" dt="2023-04-27T14:03:26.219" v="73" actId="20577"/>
        <pc:sldMkLst>
          <pc:docMk/>
          <pc:sldMk cId="3023057559" sldId="348"/>
        </pc:sldMkLst>
        <pc:spChg chg="mod">
          <ac:chgData name="게스트 사용자" userId="S::urn:spo:anon#f6222666ca1b5b810484348e801e33ede2cc90303a972e25c2514908002085de::" providerId="AD" clId="Web-{BD765C3F-D895-2DBB-E2D3-B21338DD938E}" dt="2023-04-27T14:03:26.219" v="73" actId="20577"/>
          <ac:spMkLst>
            <pc:docMk/>
            <pc:sldMk cId="3023057559" sldId="348"/>
            <ac:spMk id="3" creationId="{C8C11F40-27D1-5395-3684-92A7CD1FC542}"/>
          </ac:spMkLst>
        </pc:spChg>
        <pc:spChg chg="add del">
          <ac:chgData name="게스트 사용자" userId="S::urn:spo:anon#f6222666ca1b5b810484348e801e33ede2cc90303a972e25c2514908002085de::" providerId="AD" clId="Web-{BD765C3F-D895-2DBB-E2D3-B21338DD938E}" dt="2023-04-27T13:55:06.732" v="30"/>
          <ac:spMkLst>
            <pc:docMk/>
            <pc:sldMk cId="3023057559" sldId="348"/>
            <ac:spMk id="4" creationId="{F1414EA5-FBEE-AA46-A0DD-482B21E9FB3D}"/>
          </ac:spMkLst>
        </pc:spChg>
        <pc:spChg chg="add del">
          <ac:chgData name="게스트 사용자" userId="S::urn:spo:anon#f6222666ca1b5b810484348e801e33ede2cc90303a972e25c2514908002085de::" providerId="AD" clId="Web-{BD765C3F-D895-2DBB-E2D3-B21338DD938E}" dt="2023-04-27T13:55:06.732" v="29"/>
          <ac:spMkLst>
            <pc:docMk/>
            <pc:sldMk cId="3023057559" sldId="348"/>
            <ac:spMk id="10" creationId="{18FCA908-1046-BEF8-1B68-15D2E649A3D6}"/>
          </ac:spMkLst>
        </pc:spChg>
        <pc:spChg chg="add del">
          <ac:chgData name="게스트 사용자" userId="S::urn:spo:anon#f6222666ca1b5b810484348e801e33ede2cc90303a972e25c2514908002085de::" providerId="AD" clId="Web-{BD765C3F-D895-2DBB-E2D3-B21338DD938E}" dt="2023-04-27T13:55:06.732" v="28"/>
          <ac:spMkLst>
            <pc:docMk/>
            <pc:sldMk cId="3023057559" sldId="348"/>
            <ac:spMk id="11" creationId="{C090CD93-7445-0B62-91CA-877CCDD7D784}"/>
          </ac:spMkLst>
        </pc:spChg>
        <pc:spChg chg="add del">
          <ac:chgData name="게스트 사용자" userId="S::urn:spo:anon#f6222666ca1b5b810484348e801e33ede2cc90303a972e25c2514908002085de::" providerId="AD" clId="Web-{BD765C3F-D895-2DBB-E2D3-B21338DD938E}" dt="2023-04-27T13:55:06.732" v="27"/>
          <ac:spMkLst>
            <pc:docMk/>
            <pc:sldMk cId="3023057559" sldId="348"/>
            <ac:spMk id="12" creationId="{96DF8827-B1C3-5714-4A2A-8A836240D47A}"/>
          </ac:spMkLst>
        </pc:spChg>
        <pc:spChg chg="add del">
          <ac:chgData name="게스트 사용자" userId="S::urn:spo:anon#f6222666ca1b5b810484348e801e33ede2cc90303a972e25c2514908002085de::" providerId="AD" clId="Web-{BD765C3F-D895-2DBB-E2D3-B21338DD938E}" dt="2023-04-27T13:55:06.732" v="25"/>
          <ac:spMkLst>
            <pc:docMk/>
            <pc:sldMk cId="3023057559" sldId="348"/>
            <ac:spMk id="14" creationId="{EFB35C08-8159-72AA-7787-DB4CA92E9D59}"/>
          </ac:spMkLst>
        </pc:spChg>
        <pc:spChg chg="add del">
          <ac:chgData name="게스트 사용자" userId="S::urn:spo:anon#f6222666ca1b5b810484348e801e33ede2cc90303a972e25c2514908002085de::" providerId="AD" clId="Web-{BD765C3F-D895-2DBB-E2D3-B21338DD938E}" dt="2023-04-27T13:55:06.732" v="23"/>
          <ac:spMkLst>
            <pc:docMk/>
            <pc:sldMk cId="3023057559" sldId="348"/>
            <ac:spMk id="16" creationId="{BA136A80-6A4F-46F6-1AE6-45BEF08D48E9}"/>
          </ac:spMkLst>
        </pc:spChg>
        <pc:spChg chg="add mod">
          <ac:chgData name="게스트 사용자" userId="S::urn:spo:anon#f6222666ca1b5b810484348e801e33ede2cc90303a972e25c2514908002085de::" providerId="AD" clId="Web-{BD765C3F-D895-2DBB-E2D3-B21338DD938E}" dt="2023-04-27T13:55:39.609" v="32"/>
          <ac:spMkLst>
            <pc:docMk/>
            <pc:sldMk cId="3023057559" sldId="348"/>
            <ac:spMk id="21" creationId="{41E6D294-FBD4-3B9A-21AD-9BE1DA072338}"/>
          </ac:spMkLst>
        </pc:spChg>
        <pc:spChg chg="add mod">
          <ac:chgData name="게스트 사용자" userId="S::urn:spo:anon#f6222666ca1b5b810484348e801e33ede2cc90303a972e25c2514908002085de::" providerId="AD" clId="Web-{BD765C3F-D895-2DBB-E2D3-B21338DD938E}" dt="2023-04-27T13:56:38.676" v="33"/>
          <ac:spMkLst>
            <pc:docMk/>
            <pc:sldMk cId="3023057559" sldId="348"/>
            <ac:spMk id="22" creationId="{040BAC61-01AB-7EF4-95EB-E79A8007FB1E}"/>
          </ac:spMkLst>
        </pc:spChg>
        <pc:spChg chg="add">
          <ac:chgData name="게스트 사용자" userId="S::urn:spo:anon#f6222666ca1b5b810484348e801e33ede2cc90303a972e25c2514908002085de::" providerId="AD" clId="Web-{BD765C3F-D895-2DBB-E2D3-B21338DD938E}" dt="2023-04-27T13:55:07.404" v="31"/>
          <ac:spMkLst>
            <pc:docMk/>
            <pc:sldMk cId="3023057559" sldId="348"/>
            <ac:spMk id="23" creationId="{4927E69A-FA32-94EC-7382-1E1BDE8962F5}"/>
          </ac:spMkLst>
        </pc:spChg>
        <pc:spChg chg="add">
          <ac:chgData name="게스트 사용자" userId="S::urn:spo:anon#f6222666ca1b5b810484348e801e33ede2cc90303a972e25c2514908002085de::" providerId="AD" clId="Web-{BD765C3F-D895-2DBB-E2D3-B21338DD938E}" dt="2023-04-27T13:55:07.404" v="31"/>
          <ac:spMkLst>
            <pc:docMk/>
            <pc:sldMk cId="3023057559" sldId="348"/>
            <ac:spMk id="24" creationId="{A0DE485F-2DE8-9B61-2BD0-CCD8ECB41306}"/>
          </ac:spMkLst>
        </pc:spChg>
        <pc:spChg chg="add">
          <ac:chgData name="게스트 사용자" userId="S::urn:spo:anon#f6222666ca1b5b810484348e801e33ede2cc90303a972e25c2514908002085de::" providerId="AD" clId="Web-{BD765C3F-D895-2DBB-E2D3-B21338DD938E}" dt="2023-04-27T13:55:07.404" v="31"/>
          <ac:spMkLst>
            <pc:docMk/>
            <pc:sldMk cId="3023057559" sldId="348"/>
            <ac:spMk id="26" creationId="{DC6DD064-8604-98BD-4449-BB8DF5B45AF0}"/>
          </ac:spMkLst>
        </pc:spChg>
        <pc:spChg chg="add">
          <ac:chgData name="게스트 사용자" userId="S::urn:spo:anon#f6222666ca1b5b810484348e801e33ede2cc90303a972e25c2514908002085de::" providerId="AD" clId="Web-{BD765C3F-D895-2DBB-E2D3-B21338DD938E}" dt="2023-04-27T13:55:07.404" v="31"/>
          <ac:spMkLst>
            <pc:docMk/>
            <pc:sldMk cId="3023057559" sldId="348"/>
            <ac:spMk id="28" creationId="{48820D00-6266-4BDE-ADBF-B477D862BC5B}"/>
          </ac:spMkLst>
        </pc:spChg>
        <pc:picChg chg="del">
          <ac:chgData name="게스트 사용자" userId="S::urn:spo:anon#f6222666ca1b5b810484348e801e33ede2cc90303a972e25c2514908002085de::" providerId="AD" clId="Web-{BD765C3F-D895-2DBB-E2D3-B21338DD938E}" dt="2023-04-27T13:54:35.886" v="15"/>
          <ac:picMkLst>
            <pc:docMk/>
            <pc:sldMk cId="3023057559" sldId="348"/>
            <ac:picMk id="6" creationId="{68E982B2-C824-5478-10FE-BA8B519E847E}"/>
          </ac:picMkLst>
        </pc:picChg>
        <pc:picChg chg="del">
          <ac:chgData name="게스트 사용자" userId="S::urn:spo:anon#f6222666ca1b5b810484348e801e33ede2cc90303a972e25c2514908002085de::" providerId="AD" clId="Web-{BD765C3F-D895-2DBB-E2D3-B21338DD938E}" dt="2023-04-27T13:54:39.527" v="17"/>
          <ac:picMkLst>
            <pc:docMk/>
            <pc:sldMk cId="3023057559" sldId="348"/>
            <ac:picMk id="7" creationId="{3C4E1C66-E615-8C39-F1A3-7E70F4D91EC9}"/>
          </ac:picMkLst>
        </pc:picChg>
        <pc:picChg chg="del">
          <ac:chgData name="게스트 사용자" userId="S::urn:spo:anon#f6222666ca1b5b810484348e801e33ede2cc90303a972e25c2514908002085de::" providerId="AD" clId="Web-{BD765C3F-D895-2DBB-E2D3-B21338DD938E}" dt="2023-04-27T13:54:38.715" v="16"/>
          <ac:picMkLst>
            <pc:docMk/>
            <pc:sldMk cId="3023057559" sldId="348"/>
            <ac:picMk id="8" creationId="{2D3157DD-E651-96AC-D4BC-60245C1271F3}"/>
          </ac:picMkLst>
        </pc:picChg>
        <pc:picChg chg="del">
          <ac:chgData name="게스트 사용자" userId="S::urn:spo:anon#f6222666ca1b5b810484348e801e33ede2cc90303a972e25c2514908002085de::" providerId="AD" clId="Web-{BD765C3F-D895-2DBB-E2D3-B21338DD938E}" dt="2023-04-27T13:54:35.324" v="14"/>
          <ac:picMkLst>
            <pc:docMk/>
            <pc:sldMk cId="3023057559" sldId="348"/>
            <ac:picMk id="9" creationId="{D59085D6-AAA0-D1D2-766D-4181BDD8D9B3}"/>
          </ac:picMkLst>
        </pc:picChg>
        <pc:picChg chg="add del">
          <ac:chgData name="게스트 사용자" userId="S::urn:spo:anon#f6222666ca1b5b810484348e801e33ede2cc90303a972e25c2514908002085de::" providerId="AD" clId="Web-{BD765C3F-D895-2DBB-E2D3-B21338DD938E}" dt="2023-04-27T13:55:06.732" v="21"/>
          <ac:picMkLst>
            <pc:docMk/>
            <pc:sldMk cId="3023057559" sldId="348"/>
            <ac:picMk id="18" creationId="{148A03A4-1505-02AF-8528-0B4A26EA16D0}"/>
          </ac:picMkLst>
        </pc:picChg>
        <pc:picChg chg="add del">
          <ac:chgData name="게스트 사용자" userId="S::urn:spo:anon#f6222666ca1b5b810484348e801e33ede2cc90303a972e25c2514908002085de::" providerId="AD" clId="Web-{BD765C3F-D895-2DBB-E2D3-B21338DD938E}" dt="2023-04-27T13:55:06.732" v="20"/>
          <ac:picMkLst>
            <pc:docMk/>
            <pc:sldMk cId="3023057559" sldId="348"/>
            <ac:picMk id="19" creationId="{6A125E98-7DC1-C1C6-4049-0F96810E6654}"/>
          </ac:picMkLst>
        </pc:picChg>
        <pc:picChg chg="add del">
          <ac:chgData name="게스트 사용자" userId="S::urn:spo:anon#f6222666ca1b5b810484348e801e33ede2cc90303a972e25c2514908002085de::" providerId="AD" clId="Web-{BD765C3F-D895-2DBB-E2D3-B21338DD938E}" dt="2023-04-27T13:55:06.732" v="19"/>
          <ac:picMkLst>
            <pc:docMk/>
            <pc:sldMk cId="3023057559" sldId="348"/>
            <ac:picMk id="20" creationId="{E366D9FC-8998-B064-EF5B-2C10C2A1088C}"/>
          </ac:picMkLst>
        </pc:picChg>
        <pc:picChg chg="add">
          <ac:chgData name="게스트 사용자" userId="S::urn:spo:anon#f6222666ca1b5b810484348e801e33ede2cc90303a972e25c2514908002085de::" providerId="AD" clId="Web-{BD765C3F-D895-2DBB-E2D3-B21338DD938E}" dt="2023-04-27T13:55:07.404" v="31"/>
          <ac:picMkLst>
            <pc:docMk/>
            <pc:sldMk cId="3023057559" sldId="348"/>
            <ac:picMk id="30" creationId="{A2CF19E4-513B-2FB7-B572-D28D962EE679}"/>
          </ac:picMkLst>
        </pc:picChg>
        <pc:picChg chg="add">
          <ac:chgData name="게스트 사용자" userId="S::urn:spo:anon#f6222666ca1b5b810484348e801e33ede2cc90303a972e25c2514908002085de::" providerId="AD" clId="Web-{BD765C3F-D895-2DBB-E2D3-B21338DD938E}" dt="2023-04-27T13:55:07.404" v="31"/>
          <ac:picMkLst>
            <pc:docMk/>
            <pc:sldMk cId="3023057559" sldId="348"/>
            <ac:picMk id="31" creationId="{985A0EF2-1E0E-F583-710F-AE365CA6F71F}"/>
          </ac:picMkLst>
        </pc:picChg>
        <pc:picChg chg="add">
          <ac:chgData name="게스트 사용자" userId="S::urn:spo:anon#f6222666ca1b5b810484348e801e33ede2cc90303a972e25c2514908002085de::" providerId="AD" clId="Web-{BD765C3F-D895-2DBB-E2D3-B21338DD938E}" dt="2023-04-27T13:55:07.404" v="31"/>
          <ac:picMkLst>
            <pc:docMk/>
            <pc:sldMk cId="3023057559" sldId="348"/>
            <ac:picMk id="32" creationId="{22BFF360-0D3F-CA5B-D13D-6391E81EA8EA}"/>
          </ac:picMkLst>
        </pc:picChg>
        <pc:cxnChg chg="add del">
          <ac:chgData name="게스트 사용자" userId="S::urn:spo:anon#f6222666ca1b5b810484348e801e33ede2cc90303a972e25c2514908002085de::" providerId="AD" clId="Web-{BD765C3F-D895-2DBB-E2D3-B21338DD938E}" dt="2023-04-27T13:55:06.732" v="26"/>
          <ac:cxnSpMkLst>
            <pc:docMk/>
            <pc:sldMk cId="3023057559" sldId="348"/>
            <ac:cxnSpMk id="13" creationId="{9EAD9E0B-B99F-4597-ADA4-A077B0DA76D6}"/>
          </ac:cxnSpMkLst>
        </pc:cxnChg>
        <pc:cxnChg chg="add del">
          <ac:chgData name="게스트 사용자" userId="S::urn:spo:anon#f6222666ca1b5b810484348e801e33ede2cc90303a972e25c2514908002085de::" providerId="AD" clId="Web-{BD765C3F-D895-2DBB-E2D3-B21338DD938E}" dt="2023-04-27T13:55:06.732" v="24"/>
          <ac:cxnSpMkLst>
            <pc:docMk/>
            <pc:sldMk cId="3023057559" sldId="348"/>
            <ac:cxnSpMk id="15" creationId="{217EBFBF-D65B-01C6-20ED-5A0601603A00}"/>
          </ac:cxnSpMkLst>
        </pc:cxnChg>
        <pc:cxnChg chg="add del">
          <ac:chgData name="게스트 사용자" userId="S::urn:spo:anon#f6222666ca1b5b810484348e801e33ede2cc90303a972e25c2514908002085de::" providerId="AD" clId="Web-{BD765C3F-D895-2DBB-E2D3-B21338DD938E}" dt="2023-04-27T13:55:06.732" v="22"/>
          <ac:cxnSpMkLst>
            <pc:docMk/>
            <pc:sldMk cId="3023057559" sldId="348"/>
            <ac:cxnSpMk id="17" creationId="{74356743-2DB1-D9FB-CACA-69836330D6F7}"/>
          </ac:cxnSpMkLst>
        </pc:cxnChg>
        <pc:cxnChg chg="add">
          <ac:chgData name="게스트 사용자" userId="S::urn:spo:anon#f6222666ca1b5b810484348e801e33ede2cc90303a972e25c2514908002085de::" providerId="AD" clId="Web-{BD765C3F-D895-2DBB-E2D3-B21338DD938E}" dt="2023-04-27T13:55:07.404" v="31"/>
          <ac:cxnSpMkLst>
            <pc:docMk/>
            <pc:sldMk cId="3023057559" sldId="348"/>
            <ac:cxnSpMk id="25" creationId="{7891404F-1799-C1AA-4C5B-D5171387BDE0}"/>
          </ac:cxnSpMkLst>
        </pc:cxnChg>
        <pc:cxnChg chg="add">
          <ac:chgData name="게스트 사용자" userId="S::urn:spo:anon#f6222666ca1b5b810484348e801e33ede2cc90303a972e25c2514908002085de::" providerId="AD" clId="Web-{BD765C3F-D895-2DBB-E2D3-B21338DD938E}" dt="2023-04-27T13:55:07.404" v="31"/>
          <ac:cxnSpMkLst>
            <pc:docMk/>
            <pc:sldMk cId="3023057559" sldId="348"/>
            <ac:cxnSpMk id="27" creationId="{5EAC92CD-B95B-B13D-BB17-EC87A75DD9FE}"/>
          </ac:cxnSpMkLst>
        </pc:cxnChg>
        <pc:cxnChg chg="add">
          <ac:chgData name="게스트 사용자" userId="S::urn:spo:anon#f6222666ca1b5b810484348e801e33ede2cc90303a972e25c2514908002085de::" providerId="AD" clId="Web-{BD765C3F-D895-2DBB-E2D3-B21338DD938E}" dt="2023-04-27T13:55:07.404" v="31"/>
          <ac:cxnSpMkLst>
            <pc:docMk/>
            <pc:sldMk cId="3023057559" sldId="348"/>
            <ac:cxnSpMk id="29" creationId="{1003F69F-B631-A6C9-A4A7-40CD791B6E20}"/>
          </ac:cxnSpMkLst>
        </pc:cxnChg>
      </pc:sldChg>
      <pc:sldChg chg="addSp delSp modSp add replId">
        <pc:chgData name="게스트 사용자" userId="S::urn:spo:anon#f6222666ca1b5b810484348e801e33ede2cc90303a972e25c2514908002085de::" providerId="AD" clId="Web-{BD765C3F-D895-2DBB-E2D3-B21338DD938E}" dt="2023-04-27T14:00:29.317" v="55" actId="20577"/>
        <pc:sldMkLst>
          <pc:docMk/>
          <pc:sldMk cId="16264332" sldId="349"/>
        </pc:sldMkLst>
        <pc:spChg chg="mod">
          <ac:chgData name="게스트 사용자" userId="S::urn:spo:anon#f6222666ca1b5b810484348e801e33ede2cc90303a972e25c2514908002085de::" providerId="AD" clId="Web-{BD765C3F-D895-2DBB-E2D3-B21338DD938E}" dt="2023-04-27T14:00:29.317" v="55" actId="20577"/>
          <ac:spMkLst>
            <pc:docMk/>
            <pc:sldMk cId="16264332" sldId="349"/>
            <ac:spMk id="3" creationId="{C8C11F40-27D1-5395-3684-92A7CD1FC542}"/>
          </ac:spMkLst>
        </pc:spChg>
        <pc:spChg chg="add">
          <ac:chgData name="게스트 사용자" userId="S::urn:spo:anon#f6222666ca1b5b810484348e801e33ede2cc90303a972e25c2514908002085de::" providerId="AD" clId="Web-{BD765C3F-D895-2DBB-E2D3-B21338DD938E}" dt="2023-04-27T13:59:48.329" v="43"/>
          <ac:spMkLst>
            <pc:docMk/>
            <pc:sldMk cId="16264332" sldId="349"/>
            <ac:spMk id="4" creationId="{26293955-EC49-1618-0AD2-BD384F80E638}"/>
          </ac:spMkLst>
        </pc:spChg>
        <pc:spChg chg="add">
          <ac:chgData name="게스트 사용자" userId="S::urn:spo:anon#f6222666ca1b5b810484348e801e33ede2cc90303a972e25c2514908002085de::" providerId="AD" clId="Web-{BD765C3F-D895-2DBB-E2D3-B21338DD938E}" dt="2023-04-27T13:59:48.329" v="43"/>
          <ac:spMkLst>
            <pc:docMk/>
            <pc:sldMk cId="16264332" sldId="349"/>
            <ac:spMk id="10" creationId="{3859B417-D93C-CB65-3EF1-615D8DEA6634}"/>
          </ac:spMkLst>
        </pc:spChg>
        <pc:spChg chg="add">
          <ac:chgData name="게스트 사용자" userId="S::urn:spo:anon#f6222666ca1b5b810484348e801e33ede2cc90303a972e25c2514908002085de::" providerId="AD" clId="Web-{BD765C3F-D895-2DBB-E2D3-B21338DD938E}" dt="2023-04-27T13:59:48.329" v="43"/>
          <ac:spMkLst>
            <pc:docMk/>
            <pc:sldMk cId="16264332" sldId="349"/>
            <ac:spMk id="11" creationId="{95476569-8188-CC6C-397E-D566802D6914}"/>
          </ac:spMkLst>
        </pc:spChg>
        <pc:spChg chg="add">
          <ac:chgData name="게스트 사용자" userId="S::urn:spo:anon#f6222666ca1b5b810484348e801e33ede2cc90303a972e25c2514908002085de::" providerId="AD" clId="Web-{BD765C3F-D895-2DBB-E2D3-B21338DD938E}" dt="2023-04-27T13:59:48.329" v="43"/>
          <ac:spMkLst>
            <pc:docMk/>
            <pc:sldMk cId="16264332" sldId="349"/>
            <ac:spMk id="18" creationId="{83177133-4743-F7B3-6781-61B242861E06}"/>
          </ac:spMkLst>
        </pc:spChg>
        <pc:spChg chg="add">
          <ac:chgData name="게스트 사용자" userId="S::urn:spo:anon#f6222666ca1b5b810484348e801e33ede2cc90303a972e25c2514908002085de::" providerId="AD" clId="Web-{BD765C3F-D895-2DBB-E2D3-B21338DD938E}" dt="2023-04-27T13:59:48.329" v="43"/>
          <ac:spMkLst>
            <pc:docMk/>
            <pc:sldMk cId="16264332" sldId="349"/>
            <ac:spMk id="19" creationId="{685D5C96-D457-FEF6-83F3-BAB4ADBF6F5C}"/>
          </ac:spMkLst>
        </pc:spChg>
        <pc:spChg chg="add">
          <ac:chgData name="게스트 사용자" userId="S::urn:spo:anon#f6222666ca1b5b810484348e801e33ede2cc90303a972e25c2514908002085de::" providerId="AD" clId="Web-{BD765C3F-D895-2DBB-E2D3-B21338DD938E}" dt="2023-04-27T13:59:48.329" v="43"/>
          <ac:spMkLst>
            <pc:docMk/>
            <pc:sldMk cId="16264332" sldId="349"/>
            <ac:spMk id="20" creationId="{86E15218-977B-E6A7-D4CB-AD98DE79C559}"/>
          </ac:spMkLst>
        </pc:spChg>
        <pc:spChg chg="add">
          <ac:chgData name="게스트 사용자" userId="S::urn:spo:anon#f6222666ca1b5b810484348e801e33ede2cc90303a972e25c2514908002085de::" providerId="AD" clId="Web-{BD765C3F-D895-2DBB-E2D3-B21338DD938E}" dt="2023-04-27T13:59:48.329" v="43"/>
          <ac:spMkLst>
            <pc:docMk/>
            <pc:sldMk cId="16264332" sldId="349"/>
            <ac:spMk id="21" creationId="{C6FB27BA-6AA5-5ED2-799B-0D83A6DE3770}"/>
          </ac:spMkLst>
        </pc:spChg>
        <pc:spChg chg="add">
          <ac:chgData name="게스트 사용자" userId="S::urn:spo:anon#f6222666ca1b5b810484348e801e33ede2cc90303a972e25c2514908002085de::" providerId="AD" clId="Web-{BD765C3F-D895-2DBB-E2D3-B21338DD938E}" dt="2023-04-27T13:59:48.329" v="43"/>
          <ac:spMkLst>
            <pc:docMk/>
            <pc:sldMk cId="16264332" sldId="349"/>
            <ac:spMk id="22" creationId="{82D08EAA-AC17-DAC0-D235-7753F5EDD20F}"/>
          </ac:spMkLst>
        </pc:spChg>
        <pc:spChg chg="add">
          <ac:chgData name="게스트 사용자" userId="S::urn:spo:anon#f6222666ca1b5b810484348e801e33ede2cc90303a972e25c2514908002085de::" providerId="AD" clId="Web-{BD765C3F-D895-2DBB-E2D3-B21338DD938E}" dt="2023-04-27T13:59:48.329" v="43"/>
          <ac:spMkLst>
            <pc:docMk/>
            <pc:sldMk cId="16264332" sldId="349"/>
            <ac:spMk id="23" creationId="{D96CA046-68AD-0B28-75C3-A20429CCF442}"/>
          </ac:spMkLst>
        </pc:spChg>
        <pc:picChg chg="del">
          <ac:chgData name="게스트 사용자" userId="S::urn:spo:anon#f6222666ca1b5b810484348e801e33ede2cc90303a972e25c2514908002085de::" providerId="AD" clId="Web-{BD765C3F-D895-2DBB-E2D3-B21338DD938E}" dt="2023-04-27T13:59:37.501" v="40"/>
          <ac:picMkLst>
            <pc:docMk/>
            <pc:sldMk cId="16264332" sldId="349"/>
            <ac:picMk id="6" creationId="{68E982B2-C824-5478-10FE-BA8B519E847E}"/>
          </ac:picMkLst>
        </pc:picChg>
        <pc:picChg chg="del">
          <ac:chgData name="게스트 사용자" userId="S::urn:spo:anon#f6222666ca1b5b810484348e801e33ede2cc90303a972e25c2514908002085de::" providerId="AD" clId="Web-{BD765C3F-D895-2DBB-E2D3-B21338DD938E}" dt="2023-04-27T13:59:34.453" v="39"/>
          <ac:picMkLst>
            <pc:docMk/>
            <pc:sldMk cId="16264332" sldId="349"/>
            <ac:picMk id="7" creationId="{3C4E1C66-E615-8C39-F1A3-7E70F4D91EC9}"/>
          </ac:picMkLst>
        </pc:picChg>
        <pc:picChg chg="del">
          <ac:chgData name="게스트 사용자" userId="S::urn:spo:anon#f6222666ca1b5b810484348e801e33ede2cc90303a972e25c2514908002085de::" providerId="AD" clId="Web-{BD765C3F-D895-2DBB-E2D3-B21338DD938E}" dt="2023-04-27T13:59:34.453" v="38"/>
          <ac:picMkLst>
            <pc:docMk/>
            <pc:sldMk cId="16264332" sldId="349"/>
            <ac:picMk id="8" creationId="{2D3157DD-E651-96AC-D4BC-60245C1271F3}"/>
          </ac:picMkLst>
        </pc:picChg>
        <pc:picChg chg="del">
          <ac:chgData name="게스트 사용자" userId="S::urn:spo:anon#f6222666ca1b5b810484348e801e33ede2cc90303a972e25c2514908002085de::" providerId="AD" clId="Web-{BD765C3F-D895-2DBB-E2D3-B21338DD938E}" dt="2023-04-27T13:59:34.453" v="37"/>
          <ac:picMkLst>
            <pc:docMk/>
            <pc:sldMk cId="16264332" sldId="349"/>
            <ac:picMk id="9" creationId="{D59085D6-AAA0-D1D2-766D-4181BDD8D9B3}"/>
          </ac:picMkLst>
        </pc:picChg>
        <pc:picChg chg="add">
          <ac:chgData name="게스트 사용자" userId="S::urn:spo:anon#f6222666ca1b5b810484348e801e33ede2cc90303a972e25c2514908002085de::" providerId="AD" clId="Web-{BD765C3F-D895-2DBB-E2D3-B21338DD938E}" dt="2023-04-27T13:59:48.329" v="43"/>
          <ac:picMkLst>
            <pc:docMk/>
            <pc:sldMk cId="16264332" sldId="349"/>
            <ac:picMk id="15" creationId="{16A521F5-855F-5744-95A9-9DC2F9943577}"/>
          </ac:picMkLst>
        </pc:picChg>
        <pc:picChg chg="add">
          <ac:chgData name="게스트 사용자" userId="S::urn:spo:anon#f6222666ca1b5b810484348e801e33ede2cc90303a972e25c2514908002085de::" providerId="AD" clId="Web-{BD765C3F-D895-2DBB-E2D3-B21338DD938E}" dt="2023-04-27T13:59:48.329" v="43"/>
          <ac:picMkLst>
            <pc:docMk/>
            <pc:sldMk cId="16264332" sldId="349"/>
            <ac:picMk id="16" creationId="{63EC12B6-B847-B56A-A5FF-FE8F14C4EEBC}"/>
          </ac:picMkLst>
        </pc:picChg>
        <pc:picChg chg="add">
          <ac:chgData name="게스트 사용자" userId="S::urn:spo:anon#f6222666ca1b5b810484348e801e33ede2cc90303a972e25c2514908002085de::" providerId="AD" clId="Web-{BD765C3F-D895-2DBB-E2D3-B21338DD938E}" dt="2023-04-27T13:59:48.329" v="43"/>
          <ac:picMkLst>
            <pc:docMk/>
            <pc:sldMk cId="16264332" sldId="349"/>
            <ac:picMk id="17" creationId="{8405D26B-F3DF-E7CC-EA87-22F4AFCA6612}"/>
          </ac:picMkLst>
        </pc:picChg>
        <pc:cxnChg chg="add">
          <ac:chgData name="게스트 사용자" userId="S::urn:spo:anon#f6222666ca1b5b810484348e801e33ede2cc90303a972e25c2514908002085de::" providerId="AD" clId="Web-{BD765C3F-D895-2DBB-E2D3-B21338DD938E}" dt="2023-04-27T13:59:48.329" v="43"/>
          <ac:cxnSpMkLst>
            <pc:docMk/>
            <pc:sldMk cId="16264332" sldId="349"/>
            <ac:cxnSpMk id="12" creationId="{F0BD35C2-BB2F-9FD9-63BE-3D0EF3360D3A}"/>
          </ac:cxnSpMkLst>
        </pc:cxnChg>
        <pc:cxnChg chg="add">
          <ac:chgData name="게스트 사용자" userId="S::urn:spo:anon#f6222666ca1b5b810484348e801e33ede2cc90303a972e25c2514908002085de::" providerId="AD" clId="Web-{BD765C3F-D895-2DBB-E2D3-B21338DD938E}" dt="2023-04-27T13:59:48.329" v="43"/>
          <ac:cxnSpMkLst>
            <pc:docMk/>
            <pc:sldMk cId="16264332" sldId="349"/>
            <ac:cxnSpMk id="13" creationId="{CE5F38A5-89B8-C8F0-31CB-0BB425DD028E}"/>
          </ac:cxnSpMkLst>
        </pc:cxnChg>
        <pc:cxnChg chg="add">
          <ac:chgData name="게스트 사용자" userId="S::urn:spo:anon#f6222666ca1b5b810484348e801e33ede2cc90303a972e25c2514908002085de::" providerId="AD" clId="Web-{BD765C3F-D895-2DBB-E2D3-B21338DD938E}" dt="2023-04-27T13:59:48.329" v="43"/>
          <ac:cxnSpMkLst>
            <pc:docMk/>
            <pc:sldMk cId="16264332" sldId="349"/>
            <ac:cxnSpMk id="14" creationId="{7A87ACBA-296A-8ABC-4FA0-D728A692317B}"/>
          </ac:cxnSpMkLst>
        </pc:cxnChg>
      </pc:sldChg>
      <pc:sldChg chg="new del">
        <pc:chgData name="게스트 사용자" userId="S::urn:spo:anon#f6222666ca1b5b810484348e801e33ede2cc90303a972e25c2514908002085de::" providerId="AD" clId="Web-{BD765C3F-D895-2DBB-E2D3-B21338DD938E}" dt="2023-04-27T13:59:25.578" v="35"/>
        <pc:sldMkLst>
          <pc:docMk/>
          <pc:sldMk cId="1445335040" sldId="349"/>
        </pc:sldMkLst>
      </pc:sldChg>
      <pc:sldChg chg="add del replId">
        <pc:chgData name="게스트 사용자" userId="S::urn:spo:anon#f6222666ca1b5b810484348e801e33ede2cc90303a972e25c2514908002085de::" providerId="AD" clId="Web-{BD765C3F-D895-2DBB-E2D3-B21338DD938E}" dt="2023-04-27T13:59:40.938" v="42"/>
        <pc:sldMkLst>
          <pc:docMk/>
          <pc:sldMk cId="1851201561" sldId="350"/>
        </pc:sldMkLst>
      </pc:sldChg>
    </pc:docChg>
  </pc:docChgLst>
  <pc:docChgLst>
    <pc:chgData name="게스트 사용자" userId="S::urn:spo:anon#f6222666ca1b5b810484348e801e33ede2cc90303a972e25c2514908002085de::" providerId="AD" clId="Web-{6FB7D694-D93B-CECF-5EC5-19709B3C8C84}"/>
    <pc:docChg chg="addSld modSld">
      <pc:chgData name="게스트 사용자" userId="S::urn:spo:anon#f6222666ca1b5b810484348e801e33ede2cc90303a972e25c2514908002085de::" providerId="AD" clId="Web-{6FB7D694-D93B-CECF-5EC5-19709B3C8C84}" dt="2023-04-27T12:09:29.667" v="9" actId="1076"/>
      <pc:docMkLst>
        <pc:docMk/>
      </pc:docMkLst>
      <pc:sldChg chg="addSp delSp modSp add replId">
        <pc:chgData name="게스트 사용자" userId="S::urn:spo:anon#f6222666ca1b5b810484348e801e33ede2cc90303a972e25c2514908002085de::" providerId="AD" clId="Web-{6FB7D694-D93B-CECF-5EC5-19709B3C8C84}" dt="2023-04-27T12:09:29.667" v="9" actId="1076"/>
        <pc:sldMkLst>
          <pc:docMk/>
          <pc:sldMk cId="1143804584" sldId="339"/>
        </pc:sldMkLst>
        <pc:spChg chg="del">
          <ac:chgData name="게스트 사용자" userId="S::urn:spo:anon#f6222666ca1b5b810484348e801e33ede2cc90303a972e25c2514908002085de::" providerId="AD" clId="Web-{6FB7D694-D93B-CECF-5EC5-19709B3C8C84}" dt="2023-04-27T12:07:11.617" v="1"/>
          <ac:spMkLst>
            <pc:docMk/>
            <pc:sldMk cId="1143804584" sldId="339"/>
            <ac:spMk id="11" creationId="{259D2D33-DE7A-7709-7383-6F3C1EA3CF80}"/>
          </ac:spMkLst>
        </pc:spChg>
        <pc:picChg chg="add mod">
          <ac:chgData name="게스트 사용자" userId="S::urn:spo:anon#f6222666ca1b5b810484348e801e33ede2cc90303a972e25c2514908002085de::" providerId="AD" clId="Web-{6FB7D694-D93B-CECF-5EC5-19709B3C8C84}" dt="2023-04-27T12:07:16.055" v="5" actId="1076"/>
          <ac:picMkLst>
            <pc:docMk/>
            <pc:sldMk cId="1143804584" sldId="339"/>
            <ac:picMk id="4" creationId="{BBB63F4F-C638-249E-5FD3-F164EBEFBD8A}"/>
          </ac:picMkLst>
        </pc:picChg>
        <pc:picChg chg="add mod">
          <ac:chgData name="게스트 사용자" userId="S::urn:spo:anon#f6222666ca1b5b810484348e801e33ede2cc90303a972e25c2514908002085de::" providerId="AD" clId="Web-{6FB7D694-D93B-CECF-5EC5-19709B3C8C84}" dt="2023-04-27T12:09:29.667" v="9" actId="1076"/>
          <ac:picMkLst>
            <pc:docMk/>
            <pc:sldMk cId="1143804584" sldId="339"/>
            <ac:picMk id="6" creationId="{A6B7D143-679D-A14A-12E8-305D0936CE55}"/>
          </ac:picMkLst>
        </pc:picChg>
        <pc:picChg chg="del">
          <ac:chgData name="게스트 사용자" userId="S::urn:spo:anon#f6222666ca1b5b810484348e801e33ede2cc90303a972e25c2514908002085de::" providerId="AD" clId="Web-{6FB7D694-D93B-CECF-5EC5-19709B3C8C84}" dt="2023-04-27T12:07:11.617" v="2"/>
          <ac:picMkLst>
            <pc:docMk/>
            <pc:sldMk cId="1143804584" sldId="339"/>
            <ac:picMk id="7" creationId="{8824BE36-D68F-8407-2A07-90D7101D376B}"/>
          </ac:picMkLst>
        </pc:picChg>
      </pc:sldChg>
    </pc:docChg>
  </pc:docChgLst>
  <pc:docChgLst>
    <pc:chgData name="홍서윤" userId="22a80918-bcb8-48b2-a622-fb24d5fcd135" providerId="ADAL" clId="{673FA9B0-3DC4-48B8-910D-9505F3E219CB}"/>
    <pc:docChg chg="undo redo custSel addSld delSld modSld sldOrd">
      <pc:chgData name="홍서윤" userId="22a80918-bcb8-48b2-a622-fb24d5fcd135" providerId="ADAL" clId="{673FA9B0-3DC4-48B8-910D-9505F3E219CB}" dt="2023-04-27T15:22:09.554" v="1464" actId="47"/>
      <pc:docMkLst>
        <pc:docMk/>
      </pc:docMkLst>
      <pc:sldChg chg="modSp mod">
        <pc:chgData name="홍서윤" userId="22a80918-bcb8-48b2-a622-fb24d5fcd135" providerId="ADAL" clId="{673FA9B0-3DC4-48B8-910D-9505F3E219CB}" dt="2023-04-27T13:25:09.412" v="208" actId="20577"/>
        <pc:sldMkLst>
          <pc:docMk/>
          <pc:sldMk cId="3098347826" sldId="258"/>
        </pc:sldMkLst>
        <pc:spChg chg="mod">
          <ac:chgData name="홍서윤" userId="22a80918-bcb8-48b2-a622-fb24d5fcd135" providerId="ADAL" clId="{673FA9B0-3DC4-48B8-910D-9505F3E219CB}" dt="2023-04-27T13:25:09.412" v="208" actId="20577"/>
          <ac:spMkLst>
            <pc:docMk/>
            <pc:sldMk cId="3098347826" sldId="258"/>
            <ac:spMk id="4" creationId="{A29C7936-70F3-DD7B-9BA8-B59C72581A30}"/>
          </ac:spMkLst>
        </pc:spChg>
      </pc:sldChg>
      <pc:sldChg chg="del">
        <pc:chgData name="홍서윤" userId="22a80918-bcb8-48b2-a622-fb24d5fcd135" providerId="ADAL" clId="{673FA9B0-3DC4-48B8-910D-9505F3E219CB}" dt="2023-04-27T13:23:43.710" v="177" actId="47"/>
        <pc:sldMkLst>
          <pc:docMk/>
          <pc:sldMk cId="2115498357" sldId="274"/>
        </pc:sldMkLst>
      </pc:sldChg>
      <pc:sldChg chg="modSp mod">
        <pc:chgData name="홍서윤" userId="22a80918-bcb8-48b2-a622-fb24d5fcd135" providerId="ADAL" clId="{673FA9B0-3DC4-48B8-910D-9505F3E219CB}" dt="2023-04-27T13:54:09.093" v="705" actId="20577"/>
        <pc:sldMkLst>
          <pc:docMk/>
          <pc:sldMk cId="3958153125" sldId="286"/>
        </pc:sldMkLst>
        <pc:spChg chg="mod">
          <ac:chgData name="홍서윤" userId="22a80918-bcb8-48b2-a622-fb24d5fcd135" providerId="ADAL" clId="{673FA9B0-3DC4-48B8-910D-9505F3E219CB}" dt="2023-04-27T13:54:09.093" v="705" actId="20577"/>
          <ac:spMkLst>
            <pc:docMk/>
            <pc:sldMk cId="3958153125" sldId="286"/>
            <ac:spMk id="5" creationId="{46917226-5A41-A010-242B-90432022EB60}"/>
          </ac:spMkLst>
        </pc:spChg>
      </pc:sldChg>
      <pc:sldChg chg="modSp mod">
        <pc:chgData name="홍서윤" userId="22a80918-bcb8-48b2-a622-fb24d5fcd135" providerId="ADAL" clId="{673FA9B0-3DC4-48B8-910D-9505F3E219CB}" dt="2023-04-27T13:54:33.868" v="715" actId="20577"/>
        <pc:sldMkLst>
          <pc:docMk/>
          <pc:sldMk cId="3881864861" sldId="287"/>
        </pc:sldMkLst>
        <pc:spChg chg="mod">
          <ac:chgData name="홍서윤" userId="22a80918-bcb8-48b2-a622-fb24d5fcd135" providerId="ADAL" clId="{673FA9B0-3DC4-48B8-910D-9505F3E219CB}" dt="2023-04-27T13:54:33.868" v="715" actId="20577"/>
          <ac:spMkLst>
            <pc:docMk/>
            <pc:sldMk cId="3881864861" sldId="287"/>
            <ac:spMk id="5" creationId="{46917226-5A41-A010-242B-90432022EB60}"/>
          </ac:spMkLst>
        </pc:spChg>
      </pc:sldChg>
      <pc:sldChg chg="modSp mod">
        <pc:chgData name="홍서윤" userId="22a80918-bcb8-48b2-a622-fb24d5fcd135" providerId="ADAL" clId="{673FA9B0-3DC4-48B8-910D-9505F3E219CB}" dt="2023-04-27T13:54:12.876" v="707" actId="20577"/>
        <pc:sldMkLst>
          <pc:docMk/>
          <pc:sldMk cId="3266639217" sldId="288"/>
        </pc:sldMkLst>
        <pc:spChg chg="mod">
          <ac:chgData name="홍서윤" userId="22a80918-bcb8-48b2-a622-fb24d5fcd135" providerId="ADAL" clId="{673FA9B0-3DC4-48B8-910D-9505F3E219CB}" dt="2023-04-27T13:54:12.876" v="707" actId="20577"/>
          <ac:spMkLst>
            <pc:docMk/>
            <pc:sldMk cId="3266639217" sldId="288"/>
            <ac:spMk id="5" creationId="{46917226-5A41-A010-242B-90432022EB60}"/>
          </ac:spMkLst>
        </pc:spChg>
      </pc:sldChg>
      <pc:sldChg chg="del">
        <pc:chgData name="홍서윤" userId="22a80918-bcb8-48b2-a622-fb24d5fcd135" providerId="ADAL" clId="{673FA9B0-3DC4-48B8-910D-9505F3E219CB}" dt="2023-04-27T13:13:36.959" v="90" actId="47"/>
        <pc:sldMkLst>
          <pc:docMk/>
          <pc:sldMk cId="3758787644" sldId="290"/>
        </pc:sldMkLst>
      </pc:sldChg>
      <pc:sldChg chg="delSp modSp del mod">
        <pc:chgData name="홍서윤" userId="22a80918-bcb8-48b2-a622-fb24d5fcd135" providerId="ADAL" clId="{673FA9B0-3DC4-48B8-910D-9505F3E219CB}" dt="2023-04-27T13:13:33.915" v="89" actId="47"/>
        <pc:sldMkLst>
          <pc:docMk/>
          <pc:sldMk cId="3679315902" sldId="291"/>
        </pc:sldMkLst>
        <pc:graphicFrameChg chg="del mod modGraphic">
          <ac:chgData name="홍서윤" userId="22a80918-bcb8-48b2-a622-fb24d5fcd135" providerId="ADAL" clId="{673FA9B0-3DC4-48B8-910D-9505F3E219CB}" dt="2023-04-27T13:13:24.962" v="87" actId="21"/>
          <ac:graphicFrameMkLst>
            <pc:docMk/>
            <pc:sldMk cId="3679315902" sldId="291"/>
            <ac:graphicFrameMk id="21" creationId="{C705DA78-37E2-494B-A8F7-147AA193D491}"/>
          </ac:graphicFrameMkLst>
        </pc:graphicFrameChg>
      </pc:sldChg>
      <pc:sldChg chg="delSp modSp del mod">
        <pc:chgData name="홍서윤" userId="22a80918-bcb8-48b2-a622-fb24d5fcd135" providerId="ADAL" clId="{673FA9B0-3DC4-48B8-910D-9505F3E219CB}" dt="2023-04-27T13:21:55.497" v="155" actId="47"/>
        <pc:sldMkLst>
          <pc:docMk/>
          <pc:sldMk cId="2770286345" sldId="293"/>
        </pc:sldMkLst>
        <pc:spChg chg="del mod">
          <ac:chgData name="홍서윤" userId="22a80918-bcb8-48b2-a622-fb24d5fcd135" providerId="ADAL" clId="{673FA9B0-3DC4-48B8-910D-9505F3E219CB}" dt="2023-04-27T13:21:46.997" v="151"/>
          <ac:spMkLst>
            <pc:docMk/>
            <pc:sldMk cId="2770286345" sldId="293"/>
            <ac:spMk id="3" creationId="{F62C461E-39CA-45ED-B914-2B4D6D0A696C}"/>
          </ac:spMkLst>
        </pc:spChg>
        <pc:spChg chg="del">
          <ac:chgData name="홍서윤" userId="22a80918-bcb8-48b2-a622-fb24d5fcd135" providerId="ADAL" clId="{673FA9B0-3DC4-48B8-910D-9505F3E219CB}" dt="2023-04-27T13:21:40.383" v="147" actId="21"/>
          <ac:spMkLst>
            <pc:docMk/>
            <pc:sldMk cId="2770286345" sldId="293"/>
            <ac:spMk id="5" creationId="{DB5D030B-0A51-4119-EA94-CE5F9AF27D51}"/>
          </ac:spMkLst>
        </pc:spChg>
        <pc:picChg chg="del">
          <ac:chgData name="홍서윤" userId="22a80918-bcb8-48b2-a622-fb24d5fcd135" providerId="ADAL" clId="{673FA9B0-3DC4-48B8-910D-9505F3E219CB}" dt="2023-04-27T13:21:40.383" v="147" actId="21"/>
          <ac:picMkLst>
            <pc:docMk/>
            <pc:sldMk cId="2770286345" sldId="293"/>
            <ac:picMk id="11" creationId="{52D43A93-616B-4483-03AA-8953DA0B35A5}"/>
          </ac:picMkLst>
        </pc:picChg>
      </pc:sldChg>
      <pc:sldChg chg="delSp del mod">
        <pc:chgData name="홍서윤" userId="22a80918-bcb8-48b2-a622-fb24d5fcd135" providerId="ADAL" clId="{673FA9B0-3DC4-48B8-910D-9505F3E219CB}" dt="2023-04-27T13:23:26.868" v="176" actId="47"/>
        <pc:sldMkLst>
          <pc:docMk/>
          <pc:sldMk cId="2389424048" sldId="306"/>
        </pc:sldMkLst>
        <pc:spChg chg="del">
          <ac:chgData name="홍서윤" userId="22a80918-bcb8-48b2-a622-fb24d5fcd135" providerId="ADAL" clId="{673FA9B0-3DC4-48B8-910D-9505F3E219CB}" dt="2023-04-27T13:22:17.503" v="160" actId="21"/>
          <ac:spMkLst>
            <pc:docMk/>
            <pc:sldMk cId="2389424048" sldId="306"/>
            <ac:spMk id="5" creationId="{28956091-20E2-976B-D3DA-CBAC81242EE6}"/>
          </ac:spMkLst>
        </pc:spChg>
        <pc:spChg chg="del">
          <ac:chgData name="홍서윤" userId="22a80918-bcb8-48b2-a622-fb24d5fcd135" providerId="ADAL" clId="{673FA9B0-3DC4-48B8-910D-9505F3E219CB}" dt="2023-04-27T13:22:17.503" v="160" actId="21"/>
          <ac:spMkLst>
            <pc:docMk/>
            <pc:sldMk cId="2389424048" sldId="306"/>
            <ac:spMk id="6" creationId="{9D84A09B-56EA-EB2F-B14D-13CBB83BF8DC}"/>
          </ac:spMkLst>
        </pc:spChg>
        <pc:spChg chg="del">
          <ac:chgData name="홍서윤" userId="22a80918-bcb8-48b2-a622-fb24d5fcd135" providerId="ADAL" clId="{673FA9B0-3DC4-48B8-910D-9505F3E219CB}" dt="2023-04-27T13:22:17.503" v="160" actId="21"/>
          <ac:spMkLst>
            <pc:docMk/>
            <pc:sldMk cId="2389424048" sldId="306"/>
            <ac:spMk id="7" creationId="{4828A953-A90F-E8AE-B136-41465569AC6A}"/>
          </ac:spMkLst>
        </pc:spChg>
        <pc:spChg chg="del">
          <ac:chgData name="홍서윤" userId="22a80918-bcb8-48b2-a622-fb24d5fcd135" providerId="ADAL" clId="{673FA9B0-3DC4-48B8-910D-9505F3E219CB}" dt="2023-04-27T13:22:17.503" v="160" actId="21"/>
          <ac:spMkLst>
            <pc:docMk/>
            <pc:sldMk cId="2389424048" sldId="306"/>
            <ac:spMk id="8" creationId="{7E53BC3F-5841-79DF-4CAE-6041CB72854B}"/>
          </ac:spMkLst>
        </pc:spChg>
      </pc:sldChg>
      <pc:sldChg chg="addSp delSp modSp mod">
        <pc:chgData name="홍서윤" userId="22a80918-bcb8-48b2-a622-fb24d5fcd135" providerId="ADAL" clId="{673FA9B0-3DC4-48B8-910D-9505F3E219CB}" dt="2023-04-27T15:20:11.025" v="1463" actId="20577"/>
        <pc:sldMkLst>
          <pc:docMk/>
          <pc:sldMk cId="2285796566" sldId="307"/>
        </pc:sldMkLst>
        <pc:spChg chg="add mod">
          <ac:chgData name="홍서윤" userId="22a80918-bcb8-48b2-a622-fb24d5fcd135" providerId="ADAL" clId="{673FA9B0-3DC4-48B8-910D-9505F3E219CB}" dt="2023-04-27T15:14:02.606" v="1121" actId="1076"/>
          <ac:spMkLst>
            <pc:docMk/>
            <pc:sldMk cId="2285796566" sldId="307"/>
            <ac:spMk id="4" creationId="{C530B1A6-1ABF-311B-96C0-A76F77F0970D}"/>
          </ac:spMkLst>
        </pc:spChg>
        <pc:spChg chg="add mod">
          <ac:chgData name="홍서윤" userId="22a80918-bcb8-48b2-a622-fb24d5fcd135" providerId="ADAL" clId="{673FA9B0-3DC4-48B8-910D-9505F3E219CB}" dt="2023-04-27T15:14:10.050" v="1125" actId="1076"/>
          <ac:spMkLst>
            <pc:docMk/>
            <pc:sldMk cId="2285796566" sldId="307"/>
            <ac:spMk id="7" creationId="{71C662FC-8369-1F07-F9C5-618E40E6E7F2}"/>
          </ac:spMkLst>
        </pc:spChg>
        <pc:spChg chg="add mod">
          <ac:chgData name="홍서윤" userId="22a80918-bcb8-48b2-a622-fb24d5fcd135" providerId="ADAL" clId="{673FA9B0-3DC4-48B8-910D-9505F3E219CB}" dt="2023-04-27T15:14:05.172" v="1122" actId="1076"/>
          <ac:spMkLst>
            <pc:docMk/>
            <pc:sldMk cId="2285796566" sldId="307"/>
            <ac:spMk id="9" creationId="{552A53D1-6DB4-972B-9DFC-F33A5BFC7C24}"/>
          </ac:spMkLst>
        </pc:spChg>
        <pc:spChg chg="add mod">
          <ac:chgData name="홍서윤" userId="22a80918-bcb8-48b2-a622-fb24d5fcd135" providerId="ADAL" clId="{673FA9B0-3DC4-48B8-910D-9505F3E219CB}" dt="2023-04-27T15:14:08.321" v="1124" actId="1076"/>
          <ac:spMkLst>
            <pc:docMk/>
            <pc:sldMk cId="2285796566" sldId="307"/>
            <ac:spMk id="11" creationId="{A70A41D2-72C3-4DA8-033A-A31AC38E9DD4}"/>
          </ac:spMkLst>
        </pc:spChg>
        <pc:spChg chg="add mod">
          <ac:chgData name="홍서윤" userId="22a80918-bcb8-48b2-a622-fb24d5fcd135" providerId="ADAL" clId="{673FA9B0-3DC4-48B8-910D-9505F3E219CB}" dt="2023-04-27T15:13:49.500" v="1116" actId="1076"/>
          <ac:spMkLst>
            <pc:docMk/>
            <pc:sldMk cId="2285796566" sldId="307"/>
            <ac:spMk id="13" creationId="{8BE3715B-1CD4-0F3D-334D-F100165B6D59}"/>
          </ac:spMkLst>
        </pc:spChg>
        <pc:spChg chg="add del mod">
          <ac:chgData name="홍서윤" userId="22a80918-bcb8-48b2-a622-fb24d5fcd135" providerId="ADAL" clId="{673FA9B0-3DC4-48B8-910D-9505F3E219CB}" dt="2023-04-27T15:14:53.892" v="1128"/>
          <ac:spMkLst>
            <pc:docMk/>
            <pc:sldMk cId="2285796566" sldId="307"/>
            <ac:spMk id="14" creationId="{6322F160-4E61-ED48-7CA6-ADD21C4E9BA8}"/>
          </ac:spMkLst>
        </pc:spChg>
        <pc:spChg chg="add mod">
          <ac:chgData name="홍서윤" userId="22a80918-bcb8-48b2-a622-fb24d5fcd135" providerId="ADAL" clId="{673FA9B0-3DC4-48B8-910D-9505F3E219CB}" dt="2023-04-27T15:19:49.225" v="1452" actId="20577"/>
          <ac:spMkLst>
            <pc:docMk/>
            <pc:sldMk cId="2285796566" sldId="307"/>
            <ac:spMk id="15" creationId="{FE15D93C-D857-F4A8-6B8A-45DC8AAAA6C8}"/>
          </ac:spMkLst>
        </pc:spChg>
        <pc:spChg chg="add mod">
          <ac:chgData name="홍서윤" userId="22a80918-bcb8-48b2-a622-fb24d5fcd135" providerId="ADAL" clId="{673FA9B0-3DC4-48B8-910D-9505F3E219CB}" dt="2023-04-27T15:18:31.162" v="1313" actId="20577"/>
          <ac:spMkLst>
            <pc:docMk/>
            <pc:sldMk cId="2285796566" sldId="307"/>
            <ac:spMk id="16" creationId="{4B806DA5-A797-9CE1-8B22-2DC01E9F6509}"/>
          </ac:spMkLst>
        </pc:spChg>
        <pc:spChg chg="add mod">
          <ac:chgData name="홍서윤" userId="22a80918-bcb8-48b2-a622-fb24d5fcd135" providerId="ADAL" clId="{673FA9B0-3DC4-48B8-910D-9505F3E219CB}" dt="2023-04-27T15:20:11.025" v="1463" actId="20577"/>
          <ac:spMkLst>
            <pc:docMk/>
            <pc:sldMk cId="2285796566" sldId="307"/>
            <ac:spMk id="17" creationId="{92ABE32E-25BB-A581-850E-6DB1DBA93164}"/>
          </ac:spMkLst>
        </pc:spChg>
        <pc:spChg chg="add mod">
          <ac:chgData name="홍서윤" userId="22a80918-bcb8-48b2-a622-fb24d5fcd135" providerId="ADAL" clId="{673FA9B0-3DC4-48B8-910D-9505F3E219CB}" dt="2023-04-27T15:18:04.903" v="1261"/>
          <ac:spMkLst>
            <pc:docMk/>
            <pc:sldMk cId="2285796566" sldId="307"/>
            <ac:spMk id="18" creationId="{1547E4B6-3D0D-2D09-4871-78D3CCC700E4}"/>
          </ac:spMkLst>
        </pc:spChg>
        <pc:spChg chg="add mod">
          <ac:chgData name="홍서윤" userId="22a80918-bcb8-48b2-a622-fb24d5fcd135" providerId="ADAL" clId="{673FA9B0-3DC4-48B8-910D-9505F3E219CB}" dt="2023-04-27T15:19:16.744" v="1400"/>
          <ac:spMkLst>
            <pc:docMk/>
            <pc:sldMk cId="2285796566" sldId="307"/>
            <ac:spMk id="19" creationId="{B128C51C-B75D-6965-5452-AE2B621EBE96}"/>
          </ac:spMkLst>
        </pc:spChg>
      </pc:sldChg>
      <pc:sldChg chg="del">
        <pc:chgData name="홍서윤" userId="22a80918-bcb8-48b2-a622-fb24d5fcd135" providerId="ADAL" clId="{673FA9B0-3DC4-48B8-910D-9505F3E219CB}" dt="2023-04-27T15:22:09.554" v="1464" actId="47"/>
        <pc:sldMkLst>
          <pc:docMk/>
          <pc:sldMk cId="3324998401" sldId="315"/>
        </pc:sldMkLst>
      </pc:sldChg>
      <pc:sldChg chg="modSp mod">
        <pc:chgData name="홍서윤" userId="22a80918-bcb8-48b2-a622-fb24d5fcd135" providerId="ADAL" clId="{673FA9B0-3DC4-48B8-910D-9505F3E219CB}" dt="2023-04-27T13:24:53.484" v="193" actId="20577"/>
        <pc:sldMkLst>
          <pc:docMk/>
          <pc:sldMk cId="2101427213" sldId="328"/>
        </pc:sldMkLst>
        <pc:spChg chg="mod">
          <ac:chgData name="홍서윤" userId="22a80918-bcb8-48b2-a622-fb24d5fcd135" providerId="ADAL" clId="{673FA9B0-3DC4-48B8-910D-9505F3E219CB}" dt="2023-04-27T13:24:53.484" v="193" actId="20577"/>
          <ac:spMkLst>
            <pc:docMk/>
            <pc:sldMk cId="2101427213" sldId="328"/>
            <ac:spMk id="8" creationId="{891361BF-24AD-BD18-8407-3DD219FC341F}"/>
          </ac:spMkLst>
        </pc:spChg>
      </pc:sldChg>
      <pc:sldChg chg="delSp modSp del mod">
        <pc:chgData name="홍서윤" userId="22a80918-bcb8-48b2-a622-fb24d5fcd135" providerId="ADAL" clId="{673FA9B0-3DC4-48B8-910D-9505F3E219CB}" dt="2023-04-27T13:21:21.208" v="145" actId="47"/>
        <pc:sldMkLst>
          <pc:docMk/>
          <pc:sldMk cId="557180308" sldId="329"/>
        </pc:sldMkLst>
        <pc:spChg chg="del mod">
          <ac:chgData name="홍서윤" userId="22a80918-bcb8-48b2-a622-fb24d5fcd135" providerId="ADAL" clId="{673FA9B0-3DC4-48B8-910D-9505F3E219CB}" dt="2023-04-27T13:21:12.861" v="139"/>
          <ac:spMkLst>
            <pc:docMk/>
            <pc:sldMk cId="557180308" sldId="329"/>
            <ac:spMk id="3" creationId="{F62C461E-39CA-45ED-B914-2B4D6D0A696C}"/>
          </ac:spMkLst>
        </pc:spChg>
        <pc:spChg chg="del">
          <ac:chgData name="홍서윤" userId="22a80918-bcb8-48b2-a622-fb24d5fcd135" providerId="ADAL" clId="{673FA9B0-3DC4-48B8-910D-9505F3E219CB}" dt="2023-04-27T13:21:07.349" v="135" actId="21"/>
          <ac:spMkLst>
            <pc:docMk/>
            <pc:sldMk cId="557180308" sldId="329"/>
            <ac:spMk id="5" creationId="{0F661A17-8C42-4C47-267E-82A7E1AAB20C}"/>
          </ac:spMkLst>
        </pc:spChg>
        <pc:picChg chg="del">
          <ac:chgData name="홍서윤" userId="22a80918-bcb8-48b2-a622-fb24d5fcd135" providerId="ADAL" clId="{673FA9B0-3DC4-48B8-910D-9505F3E219CB}" dt="2023-04-27T13:21:07.349" v="135" actId="21"/>
          <ac:picMkLst>
            <pc:docMk/>
            <pc:sldMk cId="557180308" sldId="329"/>
            <ac:picMk id="17" creationId="{6B868305-B3A9-86CE-D1E5-4527F10029E7}"/>
          </ac:picMkLst>
        </pc:picChg>
      </pc:sldChg>
      <pc:sldChg chg="addSp delSp modSp del mod">
        <pc:chgData name="홍서윤" userId="22a80918-bcb8-48b2-a622-fb24d5fcd135" providerId="ADAL" clId="{673FA9B0-3DC4-48B8-910D-9505F3E219CB}" dt="2023-04-27T13:49:30.734" v="627" actId="47"/>
        <pc:sldMkLst>
          <pc:docMk/>
          <pc:sldMk cId="1628913140" sldId="330"/>
        </pc:sldMkLst>
        <pc:spChg chg="mod">
          <ac:chgData name="홍서윤" userId="22a80918-bcb8-48b2-a622-fb24d5fcd135" providerId="ADAL" clId="{673FA9B0-3DC4-48B8-910D-9505F3E219CB}" dt="2023-04-27T13:49:13.837" v="621" actId="1076"/>
          <ac:spMkLst>
            <pc:docMk/>
            <pc:sldMk cId="1628913140" sldId="330"/>
            <ac:spMk id="2" creationId="{FACFB5B0-E69F-4779-A51C-37FDA8FF4EF3}"/>
          </ac:spMkLst>
        </pc:spChg>
        <pc:spChg chg="add del">
          <ac:chgData name="홍서윤" userId="22a80918-bcb8-48b2-a622-fb24d5fcd135" providerId="ADAL" clId="{673FA9B0-3DC4-48B8-910D-9505F3E219CB}" dt="2023-04-27T13:49:26.116" v="625" actId="21"/>
          <ac:spMkLst>
            <pc:docMk/>
            <pc:sldMk cId="1628913140" sldId="330"/>
            <ac:spMk id="7" creationId="{15557CDF-DC3B-5335-B946-F47531DEB145}"/>
          </ac:spMkLst>
        </pc:spChg>
        <pc:spChg chg="add del">
          <ac:chgData name="홍서윤" userId="22a80918-bcb8-48b2-a622-fb24d5fcd135" providerId="ADAL" clId="{673FA9B0-3DC4-48B8-910D-9505F3E219CB}" dt="2023-04-27T13:49:26.116" v="625" actId="21"/>
          <ac:spMkLst>
            <pc:docMk/>
            <pc:sldMk cId="1628913140" sldId="330"/>
            <ac:spMk id="8" creationId="{CF88A8E1-880C-FF5F-1482-4671283ED84A}"/>
          </ac:spMkLst>
        </pc:spChg>
        <pc:spChg chg="add del">
          <ac:chgData name="홍서윤" userId="22a80918-bcb8-48b2-a622-fb24d5fcd135" providerId="ADAL" clId="{673FA9B0-3DC4-48B8-910D-9505F3E219CB}" dt="2023-04-27T13:49:26.116" v="625" actId="21"/>
          <ac:spMkLst>
            <pc:docMk/>
            <pc:sldMk cId="1628913140" sldId="330"/>
            <ac:spMk id="9" creationId="{D2E9089C-6536-A1FF-CFB2-8F1C9B23265C}"/>
          </ac:spMkLst>
        </pc:spChg>
        <pc:spChg chg="add del">
          <ac:chgData name="홍서윤" userId="22a80918-bcb8-48b2-a622-fb24d5fcd135" providerId="ADAL" clId="{673FA9B0-3DC4-48B8-910D-9505F3E219CB}" dt="2023-04-27T13:49:26.116" v="625" actId="21"/>
          <ac:spMkLst>
            <pc:docMk/>
            <pc:sldMk cId="1628913140" sldId="330"/>
            <ac:spMk id="37" creationId="{AE8E73C6-633C-A588-F832-E0358DA73340}"/>
          </ac:spMkLst>
        </pc:spChg>
        <pc:spChg chg="add del">
          <ac:chgData name="홍서윤" userId="22a80918-bcb8-48b2-a622-fb24d5fcd135" providerId="ADAL" clId="{673FA9B0-3DC4-48B8-910D-9505F3E219CB}" dt="2023-04-27T13:49:26.116" v="625" actId="21"/>
          <ac:spMkLst>
            <pc:docMk/>
            <pc:sldMk cId="1628913140" sldId="330"/>
            <ac:spMk id="38" creationId="{AD383317-8D4B-B0AC-6151-AD9B29635835}"/>
          </ac:spMkLst>
        </pc:spChg>
        <pc:spChg chg="add del">
          <ac:chgData name="홍서윤" userId="22a80918-bcb8-48b2-a622-fb24d5fcd135" providerId="ADAL" clId="{673FA9B0-3DC4-48B8-910D-9505F3E219CB}" dt="2023-04-27T13:49:26.116" v="625" actId="21"/>
          <ac:spMkLst>
            <pc:docMk/>
            <pc:sldMk cId="1628913140" sldId="330"/>
            <ac:spMk id="39" creationId="{F246B8DB-7772-127C-AD63-E4B03314A29A}"/>
          </ac:spMkLst>
        </pc:spChg>
        <pc:spChg chg="add del">
          <ac:chgData name="홍서윤" userId="22a80918-bcb8-48b2-a622-fb24d5fcd135" providerId="ADAL" clId="{673FA9B0-3DC4-48B8-910D-9505F3E219CB}" dt="2023-04-27T13:49:26.116" v="625" actId="21"/>
          <ac:spMkLst>
            <pc:docMk/>
            <pc:sldMk cId="1628913140" sldId="330"/>
            <ac:spMk id="40" creationId="{C4F80357-02F0-0844-BA2F-7583DCDC9979}"/>
          </ac:spMkLst>
        </pc:spChg>
        <pc:spChg chg="add del">
          <ac:chgData name="홍서윤" userId="22a80918-bcb8-48b2-a622-fb24d5fcd135" providerId="ADAL" clId="{673FA9B0-3DC4-48B8-910D-9505F3E219CB}" dt="2023-04-27T13:49:26.116" v="625" actId="21"/>
          <ac:spMkLst>
            <pc:docMk/>
            <pc:sldMk cId="1628913140" sldId="330"/>
            <ac:spMk id="41" creationId="{34BFDE3E-FE6E-50F4-4BDC-3E0400F97BF0}"/>
          </ac:spMkLst>
        </pc:spChg>
        <pc:spChg chg="add del">
          <ac:chgData name="홍서윤" userId="22a80918-bcb8-48b2-a622-fb24d5fcd135" providerId="ADAL" clId="{673FA9B0-3DC4-48B8-910D-9505F3E219CB}" dt="2023-04-27T13:49:26.116" v="625" actId="21"/>
          <ac:spMkLst>
            <pc:docMk/>
            <pc:sldMk cId="1628913140" sldId="330"/>
            <ac:spMk id="42" creationId="{8A21CCFF-9D0E-87C0-7F58-0992C753F1C0}"/>
          </ac:spMkLst>
        </pc:spChg>
        <pc:spChg chg="add del">
          <ac:chgData name="홍서윤" userId="22a80918-bcb8-48b2-a622-fb24d5fcd135" providerId="ADAL" clId="{673FA9B0-3DC4-48B8-910D-9505F3E219CB}" dt="2023-04-27T13:49:26.116" v="625" actId="21"/>
          <ac:spMkLst>
            <pc:docMk/>
            <pc:sldMk cId="1628913140" sldId="330"/>
            <ac:spMk id="90" creationId="{AF864EFD-9D2B-0414-6F3D-428536891F16}"/>
          </ac:spMkLst>
        </pc:spChg>
        <pc:spChg chg="add del">
          <ac:chgData name="홍서윤" userId="22a80918-bcb8-48b2-a622-fb24d5fcd135" providerId="ADAL" clId="{673FA9B0-3DC4-48B8-910D-9505F3E219CB}" dt="2023-04-27T13:49:26.116" v="625" actId="21"/>
          <ac:spMkLst>
            <pc:docMk/>
            <pc:sldMk cId="1628913140" sldId="330"/>
            <ac:spMk id="135" creationId="{CED4F01C-6D4C-4339-C0F0-B534EEBFD002}"/>
          </ac:spMkLst>
        </pc:spChg>
        <pc:spChg chg="add del">
          <ac:chgData name="홍서윤" userId="22a80918-bcb8-48b2-a622-fb24d5fcd135" providerId="ADAL" clId="{673FA9B0-3DC4-48B8-910D-9505F3E219CB}" dt="2023-04-27T13:49:26.116" v="625" actId="21"/>
          <ac:spMkLst>
            <pc:docMk/>
            <pc:sldMk cId="1628913140" sldId="330"/>
            <ac:spMk id="136" creationId="{BD8885D8-9C79-FF24-7657-289A864A152E}"/>
          </ac:spMkLst>
        </pc:spChg>
        <pc:spChg chg="add del">
          <ac:chgData name="홍서윤" userId="22a80918-bcb8-48b2-a622-fb24d5fcd135" providerId="ADAL" clId="{673FA9B0-3DC4-48B8-910D-9505F3E219CB}" dt="2023-04-27T13:49:26.116" v="625" actId="21"/>
          <ac:spMkLst>
            <pc:docMk/>
            <pc:sldMk cId="1628913140" sldId="330"/>
            <ac:spMk id="137" creationId="{E3A116B7-FBAF-997A-7C53-A9A8939CBAC0}"/>
          </ac:spMkLst>
        </pc:spChg>
        <pc:spChg chg="add del">
          <ac:chgData name="홍서윤" userId="22a80918-bcb8-48b2-a622-fb24d5fcd135" providerId="ADAL" clId="{673FA9B0-3DC4-48B8-910D-9505F3E219CB}" dt="2023-04-27T13:49:26.116" v="625" actId="21"/>
          <ac:spMkLst>
            <pc:docMk/>
            <pc:sldMk cId="1628913140" sldId="330"/>
            <ac:spMk id="149" creationId="{E7EA8E71-8DD3-ED99-46AF-D5691F4A5636}"/>
          </ac:spMkLst>
        </pc:spChg>
        <pc:spChg chg="del">
          <ac:chgData name="홍서윤" userId="22a80918-bcb8-48b2-a622-fb24d5fcd135" providerId="ADAL" clId="{673FA9B0-3DC4-48B8-910D-9505F3E219CB}" dt="2023-04-27T13:26:01.693" v="209" actId="478"/>
          <ac:spMkLst>
            <pc:docMk/>
            <pc:sldMk cId="1628913140" sldId="330"/>
            <ac:spMk id="151" creationId="{DBDE9440-73D5-7F93-8869-AE0307E664C6}"/>
          </ac:spMkLst>
        </pc:spChg>
        <pc:spChg chg="add del">
          <ac:chgData name="홍서윤" userId="22a80918-bcb8-48b2-a622-fb24d5fcd135" providerId="ADAL" clId="{673FA9B0-3DC4-48B8-910D-9505F3E219CB}" dt="2023-04-27T13:49:26.116" v="625" actId="21"/>
          <ac:spMkLst>
            <pc:docMk/>
            <pc:sldMk cId="1628913140" sldId="330"/>
            <ac:spMk id="155" creationId="{411B58AB-701C-150A-1F24-F9EF7BF0D7E9}"/>
          </ac:spMkLst>
        </pc:spChg>
        <pc:spChg chg="add del">
          <ac:chgData name="홍서윤" userId="22a80918-bcb8-48b2-a622-fb24d5fcd135" providerId="ADAL" clId="{673FA9B0-3DC4-48B8-910D-9505F3E219CB}" dt="2023-04-27T13:49:26.116" v="625" actId="21"/>
          <ac:spMkLst>
            <pc:docMk/>
            <pc:sldMk cId="1628913140" sldId="330"/>
            <ac:spMk id="159" creationId="{7129600E-7A06-3AAB-8AAD-E2D650765027}"/>
          </ac:spMkLst>
        </pc:spChg>
        <pc:grpChg chg="add del">
          <ac:chgData name="홍서윤" userId="22a80918-bcb8-48b2-a622-fb24d5fcd135" providerId="ADAL" clId="{673FA9B0-3DC4-48B8-910D-9505F3E219CB}" dt="2023-04-27T13:49:26.116" v="625" actId="21"/>
          <ac:grpSpMkLst>
            <pc:docMk/>
            <pc:sldMk cId="1628913140" sldId="330"/>
            <ac:grpSpMk id="18" creationId="{96AC28D2-066C-FA12-258C-5B9E5B5A377D}"/>
          </ac:grpSpMkLst>
        </pc:grpChg>
        <pc:grpChg chg="add del">
          <ac:chgData name="홍서윤" userId="22a80918-bcb8-48b2-a622-fb24d5fcd135" providerId="ADAL" clId="{673FA9B0-3DC4-48B8-910D-9505F3E219CB}" dt="2023-04-27T13:49:26.116" v="625" actId="21"/>
          <ac:grpSpMkLst>
            <pc:docMk/>
            <pc:sldMk cId="1628913140" sldId="330"/>
            <ac:grpSpMk id="19" creationId="{E85B8E4D-B2FB-6C13-3361-45C072C74743}"/>
          </ac:grpSpMkLst>
        </pc:grpChg>
        <pc:grpChg chg="add del">
          <ac:chgData name="홍서윤" userId="22a80918-bcb8-48b2-a622-fb24d5fcd135" providerId="ADAL" clId="{673FA9B0-3DC4-48B8-910D-9505F3E219CB}" dt="2023-04-27T13:49:26.116" v="625" actId="21"/>
          <ac:grpSpMkLst>
            <pc:docMk/>
            <pc:sldMk cId="1628913140" sldId="330"/>
            <ac:grpSpMk id="28" creationId="{2AC3D2AF-4FC8-2825-0400-043D37EC0D27}"/>
          </ac:grpSpMkLst>
        </pc:grpChg>
        <pc:grpChg chg="add del">
          <ac:chgData name="홍서윤" userId="22a80918-bcb8-48b2-a622-fb24d5fcd135" providerId="ADAL" clId="{673FA9B0-3DC4-48B8-910D-9505F3E219CB}" dt="2023-04-27T13:49:26.116" v="625" actId="21"/>
          <ac:grpSpMkLst>
            <pc:docMk/>
            <pc:sldMk cId="1628913140" sldId="330"/>
            <ac:grpSpMk id="53" creationId="{1C1C11EF-C488-C686-CA48-11585CDD9EA1}"/>
          </ac:grpSpMkLst>
        </pc:grpChg>
        <pc:grpChg chg="add del">
          <ac:chgData name="홍서윤" userId="22a80918-bcb8-48b2-a622-fb24d5fcd135" providerId="ADAL" clId="{673FA9B0-3DC4-48B8-910D-9505F3E219CB}" dt="2023-04-27T13:49:26.116" v="625" actId="21"/>
          <ac:grpSpMkLst>
            <pc:docMk/>
            <pc:sldMk cId="1628913140" sldId="330"/>
            <ac:grpSpMk id="61" creationId="{FFBA29CF-C3A1-9C31-B722-A9FF59533B69}"/>
          </ac:grpSpMkLst>
        </pc:grpChg>
        <pc:grpChg chg="add del">
          <ac:chgData name="홍서윤" userId="22a80918-bcb8-48b2-a622-fb24d5fcd135" providerId="ADAL" clId="{673FA9B0-3DC4-48B8-910D-9505F3E219CB}" dt="2023-04-27T13:49:26.116" v="625" actId="21"/>
          <ac:grpSpMkLst>
            <pc:docMk/>
            <pc:sldMk cId="1628913140" sldId="330"/>
            <ac:grpSpMk id="82" creationId="{804DD351-22D7-DE6B-DA89-70FB119452C8}"/>
          </ac:grpSpMkLst>
        </pc:grpChg>
        <pc:grpChg chg="add del">
          <ac:chgData name="홍서윤" userId="22a80918-bcb8-48b2-a622-fb24d5fcd135" providerId="ADAL" clId="{673FA9B0-3DC4-48B8-910D-9505F3E219CB}" dt="2023-04-27T13:49:26.116" v="625" actId="21"/>
          <ac:grpSpMkLst>
            <pc:docMk/>
            <pc:sldMk cId="1628913140" sldId="330"/>
            <ac:grpSpMk id="113" creationId="{69ADCFB2-4A43-7864-B576-3EF616E3DCEB}"/>
          </ac:grpSpMkLst>
        </pc:grpChg>
        <pc:grpChg chg="add del">
          <ac:chgData name="홍서윤" userId="22a80918-bcb8-48b2-a622-fb24d5fcd135" providerId="ADAL" clId="{673FA9B0-3DC4-48B8-910D-9505F3E219CB}" dt="2023-04-27T13:49:26.116" v="625" actId="21"/>
          <ac:grpSpMkLst>
            <pc:docMk/>
            <pc:sldMk cId="1628913140" sldId="330"/>
            <ac:grpSpMk id="114" creationId="{073AC318-75F1-ADA5-1781-3EC4AEAC189C}"/>
          </ac:grpSpMkLst>
        </pc:grpChg>
        <pc:grpChg chg="add del">
          <ac:chgData name="홍서윤" userId="22a80918-bcb8-48b2-a622-fb24d5fcd135" providerId="ADAL" clId="{673FA9B0-3DC4-48B8-910D-9505F3E219CB}" dt="2023-04-27T13:49:26.116" v="625" actId="21"/>
          <ac:grpSpMkLst>
            <pc:docMk/>
            <pc:sldMk cId="1628913140" sldId="330"/>
            <ac:grpSpMk id="118" creationId="{7A5648A2-9881-AF60-0D7C-2233E7978B6E}"/>
          </ac:grpSpMkLst>
        </pc:grpChg>
        <pc:grpChg chg="add del">
          <ac:chgData name="홍서윤" userId="22a80918-bcb8-48b2-a622-fb24d5fcd135" providerId="ADAL" clId="{673FA9B0-3DC4-48B8-910D-9505F3E219CB}" dt="2023-04-27T13:49:26.116" v="625" actId="21"/>
          <ac:grpSpMkLst>
            <pc:docMk/>
            <pc:sldMk cId="1628913140" sldId="330"/>
            <ac:grpSpMk id="138" creationId="{B0F02CD6-6AE3-4720-598E-15C7859FEEF1}"/>
          </ac:grpSpMkLst>
        </pc:grpChg>
        <pc:grpChg chg="add del">
          <ac:chgData name="홍서윤" userId="22a80918-bcb8-48b2-a622-fb24d5fcd135" providerId="ADAL" clId="{673FA9B0-3DC4-48B8-910D-9505F3E219CB}" dt="2023-04-27T13:49:26.116" v="625" actId="21"/>
          <ac:grpSpMkLst>
            <pc:docMk/>
            <pc:sldMk cId="1628913140" sldId="330"/>
            <ac:grpSpMk id="146" creationId="{D790F8DD-862E-EF2E-B135-FE180DC38FA0}"/>
          </ac:grpSpMkLst>
        </pc:grpChg>
        <pc:grpChg chg="add del">
          <ac:chgData name="홍서윤" userId="22a80918-bcb8-48b2-a622-fb24d5fcd135" providerId="ADAL" clId="{673FA9B0-3DC4-48B8-910D-9505F3E219CB}" dt="2023-04-27T13:49:26.116" v="625" actId="21"/>
          <ac:grpSpMkLst>
            <pc:docMk/>
            <pc:sldMk cId="1628913140" sldId="330"/>
            <ac:grpSpMk id="152" creationId="{C0C90E89-2EC2-27EC-FD2E-01E333A20BDB}"/>
          </ac:grpSpMkLst>
        </pc:grpChg>
        <pc:grpChg chg="add del">
          <ac:chgData name="홍서윤" userId="22a80918-bcb8-48b2-a622-fb24d5fcd135" providerId="ADAL" clId="{673FA9B0-3DC4-48B8-910D-9505F3E219CB}" dt="2023-04-27T13:49:26.116" v="625" actId="21"/>
          <ac:grpSpMkLst>
            <pc:docMk/>
            <pc:sldMk cId="1628913140" sldId="330"/>
            <ac:grpSpMk id="156" creationId="{A2DB96C6-89EF-6A1E-7215-691CF81A8854}"/>
          </ac:grpSpMkLst>
        </pc:grpChg>
        <pc:cxnChg chg="add del">
          <ac:chgData name="홍서윤" userId="22a80918-bcb8-48b2-a622-fb24d5fcd135" providerId="ADAL" clId="{673FA9B0-3DC4-48B8-910D-9505F3E219CB}" dt="2023-04-27T13:49:26.116" v="625" actId="21"/>
          <ac:cxnSpMkLst>
            <pc:docMk/>
            <pc:sldMk cId="1628913140" sldId="330"/>
            <ac:cxnSpMk id="92" creationId="{CE48AC39-BF98-4A14-5CE1-26AB54256597}"/>
          </ac:cxnSpMkLst>
        </pc:cxnChg>
        <pc:cxnChg chg="add del">
          <ac:chgData name="홍서윤" userId="22a80918-bcb8-48b2-a622-fb24d5fcd135" providerId="ADAL" clId="{673FA9B0-3DC4-48B8-910D-9505F3E219CB}" dt="2023-04-27T13:49:26.116" v="625" actId="21"/>
          <ac:cxnSpMkLst>
            <pc:docMk/>
            <pc:sldMk cId="1628913140" sldId="330"/>
            <ac:cxnSpMk id="93" creationId="{DB3FE50F-6F9D-A9E8-C7B3-FDB155ABDF47}"/>
          </ac:cxnSpMkLst>
        </pc:cxnChg>
        <pc:cxnChg chg="add del">
          <ac:chgData name="홍서윤" userId="22a80918-bcb8-48b2-a622-fb24d5fcd135" providerId="ADAL" clId="{673FA9B0-3DC4-48B8-910D-9505F3E219CB}" dt="2023-04-27T13:49:26.116" v="625" actId="21"/>
          <ac:cxnSpMkLst>
            <pc:docMk/>
            <pc:sldMk cId="1628913140" sldId="330"/>
            <ac:cxnSpMk id="94" creationId="{EB3DF220-F1DA-A9C9-75FA-AFC74A584270}"/>
          </ac:cxnSpMkLst>
        </pc:cxnChg>
        <pc:cxnChg chg="add del">
          <ac:chgData name="홍서윤" userId="22a80918-bcb8-48b2-a622-fb24d5fcd135" providerId="ADAL" clId="{673FA9B0-3DC4-48B8-910D-9505F3E219CB}" dt="2023-04-27T13:49:26.116" v="625" actId="21"/>
          <ac:cxnSpMkLst>
            <pc:docMk/>
            <pc:sldMk cId="1628913140" sldId="330"/>
            <ac:cxnSpMk id="95" creationId="{7CE819B7-B17A-9791-1A52-CE575C60622F}"/>
          </ac:cxnSpMkLst>
        </pc:cxnChg>
        <pc:cxnChg chg="add del mod">
          <ac:chgData name="홍서윤" userId="22a80918-bcb8-48b2-a622-fb24d5fcd135" providerId="ADAL" clId="{673FA9B0-3DC4-48B8-910D-9505F3E219CB}" dt="2023-04-27T13:49:26.116" v="625" actId="21"/>
          <ac:cxnSpMkLst>
            <pc:docMk/>
            <pc:sldMk cId="1628913140" sldId="330"/>
            <ac:cxnSpMk id="122" creationId="{DF18AA6C-49C7-C62D-F719-33D5C980E457}"/>
          </ac:cxnSpMkLst>
        </pc:cxnChg>
        <pc:cxnChg chg="add del mod">
          <ac:chgData name="홍서윤" userId="22a80918-bcb8-48b2-a622-fb24d5fcd135" providerId="ADAL" clId="{673FA9B0-3DC4-48B8-910D-9505F3E219CB}" dt="2023-04-27T13:49:26.116" v="625" actId="21"/>
          <ac:cxnSpMkLst>
            <pc:docMk/>
            <pc:sldMk cId="1628913140" sldId="330"/>
            <ac:cxnSpMk id="129" creationId="{C0AC4D9B-C7F1-1D05-ABC1-C48D159B03CA}"/>
          </ac:cxnSpMkLst>
        </pc:cxnChg>
        <pc:cxnChg chg="add del mod">
          <ac:chgData name="홍서윤" userId="22a80918-bcb8-48b2-a622-fb24d5fcd135" providerId="ADAL" clId="{673FA9B0-3DC4-48B8-910D-9505F3E219CB}" dt="2023-04-27T13:49:26.116" v="625" actId="21"/>
          <ac:cxnSpMkLst>
            <pc:docMk/>
            <pc:sldMk cId="1628913140" sldId="330"/>
            <ac:cxnSpMk id="133" creationId="{554C3F90-6670-78EA-E27B-3616387738FF}"/>
          </ac:cxnSpMkLst>
        </pc:cxnChg>
      </pc:sldChg>
      <pc:sldChg chg="delSp del mod">
        <pc:chgData name="홍서윤" userId="22a80918-bcb8-48b2-a622-fb24d5fcd135" providerId="ADAL" clId="{673FA9B0-3DC4-48B8-910D-9505F3E219CB}" dt="2023-04-27T13:22:12.375" v="159" actId="47"/>
        <pc:sldMkLst>
          <pc:docMk/>
          <pc:sldMk cId="1179452745" sldId="331"/>
        </pc:sldMkLst>
        <pc:spChg chg="del">
          <ac:chgData name="홍서윤" userId="22a80918-bcb8-48b2-a622-fb24d5fcd135" providerId="ADAL" clId="{673FA9B0-3DC4-48B8-910D-9505F3E219CB}" dt="2023-04-27T13:22:05.537" v="157" actId="21"/>
          <ac:spMkLst>
            <pc:docMk/>
            <pc:sldMk cId="1179452745" sldId="331"/>
            <ac:spMk id="240" creationId="{0F502F88-0AFB-46E1-8809-E3FD6DA07DDF}"/>
          </ac:spMkLst>
        </pc:spChg>
        <pc:spChg chg="del">
          <ac:chgData name="홍서윤" userId="22a80918-bcb8-48b2-a622-fb24d5fcd135" providerId="ADAL" clId="{673FA9B0-3DC4-48B8-910D-9505F3E219CB}" dt="2023-04-27T13:22:05.537" v="157" actId="21"/>
          <ac:spMkLst>
            <pc:docMk/>
            <pc:sldMk cId="1179452745" sldId="331"/>
            <ac:spMk id="241" creationId="{101774DC-77E3-4314-AF60-D7ED8059E4E8}"/>
          </ac:spMkLst>
        </pc:spChg>
        <pc:spChg chg="del">
          <ac:chgData name="홍서윤" userId="22a80918-bcb8-48b2-a622-fb24d5fcd135" providerId="ADAL" clId="{673FA9B0-3DC4-48B8-910D-9505F3E219CB}" dt="2023-04-27T13:22:05.537" v="157" actId="21"/>
          <ac:spMkLst>
            <pc:docMk/>
            <pc:sldMk cId="1179452745" sldId="331"/>
            <ac:spMk id="266" creationId="{CBEB362A-7E40-48E6-A48A-94672089D691}"/>
          </ac:spMkLst>
        </pc:spChg>
        <pc:spChg chg="del">
          <ac:chgData name="홍서윤" userId="22a80918-bcb8-48b2-a622-fb24d5fcd135" providerId="ADAL" clId="{673FA9B0-3DC4-48B8-910D-9505F3E219CB}" dt="2023-04-27T13:22:05.537" v="157" actId="21"/>
          <ac:spMkLst>
            <pc:docMk/>
            <pc:sldMk cId="1179452745" sldId="331"/>
            <ac:spMk id="268" creationId="{E5F0A904-7184-4E1E-9993-8F102406211B}"/>
          </ac:spMkLst>
        </pc:spChg>
        <pc:picChg chg="del">
          <ac:chgData name="홍서윤" userId="22a80918-bcb8-48b2-a622-fb24d5fcd135" providerId="ADAL" clId="{673FA9B0-3DC4-48B8-910D-9505F3E219CB}" dt="2023-04-27T13:22:05.537" v="157" actId="21"/>
          <ac:picMkLst>
            <pc:docMk/>
            <pc:sldMk cId="1179452745" sldId="331"/>
            <ac:picMk id="15" creationId="{F0700969-B67D-6871-FFD6-2249B4E2B5F0}"/>
          </ac:picMkLst>
        </pc:picChg>
        <pc:picChg chg="del">
          <ac:chgData name="홍서윤" userId="22a80918-bcb8-48b2-a622-fb24d5fcd135" providerId="ADAL" clId="{673FA9B0-3DC4-48B8-910D-9505F3E219CB}" dt="2023-04-27T13:22:05.537" v="157" actId="21"/>
          <ac:picMkLst>
            <pc:docMk/>
            <pc:sldMk cId="1179452745" sldId="331"/>
            <ac:picMk id="16" creationId="{38ACEEC5-2AD9-80B3-216C-EF94910D1B2E}"/>
          </ac:picMkLst>
        </pc:picChg>
        <pc:picChg chg="del">
          <ac:chgData name="홍서윤" userId="22a80918-bcb8-48b2-a622-fb24d5fcd135" providerId="ADAL" clId="{673FA9B0-3DC4-48B8-910D-9505F3E219CB}" dt="2023-04-27T13:22:05.537" v="157" actId="21"/>
          <ac:picMkLst>
            <pc:docMk/>
            <pc:sldMk cId="1179452745" sldId="331"/>
            <ac:picMk id="17" creationId="{1606DE6D-F9A5-EC72-9BCA-79DD8F8B4967}"/>
          </ac:picMkLst>
        </pc:picChg>
        <pc:picChg chg="del">
          <ac:chgData name="홍서윤" userId="22a80918-bcb8-48b2-a622-fb24d5fcd135" providerId="ADAL" clId="{673FA9B0-3DC4-48B8-910D-9505F3E219CB}" dt="2023-04-27T13:22:05.537" v="157" actId="21"/>
          <ac:picMkLst>
            <pc:docMk/>
            <pc:sldMk cId="1179452745" sldId="331"/>
            <ac:picMk id="18" creationId="{6CB84BC5-6687-05FE-081E-2FEDD59C7DB4}"/>
          </ac:picMkLst>
        </pc:picChg>
        <pc:picChg chg="del">
          <ac:chgData name="홍서윤" userId="22a80918-bcb8-48b2-a622-fb24d5fcd135" providerId="ADAL" clId="{673FA9B0-3DC4-48B8-910D-9505F3E219CB}" dt="2023-04-27T13:22:05.537" v="157" actId="21"/>
          <ac:picMkLst>
            <pc:docMk/>
            <pc:sldMk cId="1179452745" sldId="331"/>
            <ac:picMk id="19" creationId="{F873701C-61BE-B3E4-4196-2F6622131DE0}"/>
          </ac:picMkLst>
        </pc:picChg>
        <pc:picChg chg="del">
          <ac:chgData name="홍서윤" userId="22a80918-bcb8-48b2-a622-fb24d5fcd135" providerId="ADAL" clId="{673FA9B0-3DC4-48B8-910D-9505F3E219CB}" dt="2023-04-27T13:22:05.537" v="157" actId="21"/>
          <ac:picMkLst>
            <pc:docMk/>
            <pc:sldMk cId="1179452745" sldId="331"/>
            <ac:picMk id="20" creationId="{7169D5A8-D457-05EF-9B31-3D165FA7F89F}"/>
          </ac:picMkLst>
        </pc:picChg>
        <pc:picChg chg="del">
          <ac:chgData name="홍서윤" userId="22a80918-bcb8-48b2-a622-fb24d5fcd135" providerId="ADAL" clId="{673FA9B0-3DC4-48B8-910D-9505F3E219CB}" dt="2023-04-27T13:22:05.537" v="157" actId="21"/>
          <ac:picMkLst>
            <pc:docMk/>
            <pc:sldMk cId="1179452745" sldId="331"/>
            <ac:picMk id="21" creationId="{E8E96B04-760D-0B33-F771-20A63BCEF1EB}"/>
          </ac:picMkLst>
        </pc:picChg>
        <pc:picChg chg="del">
          <ac:chgData name="홍서윤" userId="22a80918-bcb8-48b2-a622-fb24d5fcd135" providerId="ADAL" clId="{673FA9B0-3DC4-48B8-910D-9505F3E219CB}" dt="2023-04-27T13:22:05.537" v="157" actId="21"/>
          <ac:picMkLst>
            <pc:docMk/>
            <pc:sldMk cId="1179452745" sldId="331"/>
            <ac:picMk id="24" creationId="{EA7DB305-B561-A0EE-6E19-914CCF3EB46B}"/>
          </ac:picMkLst>
        </pc:picChg>
        <pc:picChg chg="del">
          <ac:chgData name="홍서윤" userId="22a80918-bcb8-48b2-a622-fb24d5fcd135" providerId="ADAL" clId="{673FA9B0-3DC4-48B8-910D-9505F3E219CB}" dt="2023-04-27T13:22:05.537" v="157" actId="21"/>
          <ac:picMkLst>
            <pc:docMk/>
            <pc:sldMk cId="1179452745" sldId="331"/>
            <ac:picMk id="25" creationId="{4BCCA81A-2AFB-D25A-D519-294A1F1E688C}"/>
          </ac:picMkLst>
        </pc:picChg>
        <pc:picChg chg="del">
          <ac:chgData name="홍서윤" userId="22a80918-bcb8-48b2-a622-fb24d5fcd135" providerId="ADAL" clId="{673FA9B0-3DC4-48B8-910D-9505F3E219CB}" dt="2023-04-27T13:22:05.537" v="157" actId="21"/>
          <ac:picMkLst>
            <pc:docMk/>
            <pc:sldMk cId="1179452745" sldId="331"/>
            <ac:picMk id="26" creationId="{3B6DF4CB-F1C3-1499-9E4F-868141DB9B7C}"/>
          </ac:picMkLst>
        </pc:picChg>
        <pc:picChg chg="del">
          <ac:chgData name="홍서윤" userId="22a80918-bcb8-48b2-a622-fb24d5fcd135" providerId="ADAL" clId="{673FA9B0-3DC4-48B8-910D-9505F3E219CB}" dt="2023-04-27T13:22:05.537" v="157" actId="21"/>
          <ac:picMkLst>
            <pc:docMk/>
            <pc:sldMk cId="1179452745" sldId="331"/>
            <ac:picMk id="27" creationId="{3162B3AF-E956-FCCF-7B42-B8DB312C77F8}"/>
          </ac:picMkLst>
        </pc:picChg>
        <pc:picChg chg="del">
          <ac:chgData name="홍서윤" userId="22a80918-bcb8-48b2-a622-fb24d5fcd135" providerId="ADAL" clId="{673FA9B0-3DC4-48B8-910D-9505F3E219CB}" dt="2023-04-27T13:22:05.537" v="157" actId="21"/>
          <ac:picMkLst>
            <pc:docMk/>
            <pc:sldMk cId="1179452745" sldId="331"/>
            <ac:picMk id="28" creationId="{56CF029A-85E9-AF04-2A59-B6A605F5A7E5}"/>
          </ac:picMkLst>
        </pc:picChg>
        <pc:picChg chg="del">
          <ac:chgData name="홍서윤" userId="22a80918-bcb8-48b2-a622-fb24d5fcd135" providerId="ADAL" clId="{673FA9B0-3DC4-48B8-910D-9505F3E219CB}" dt="2023-04-27T13:22:05.537" v="157" actId="21"/>
          <ac:picMkLst>
            <pc:docMk/>
            <pc:sldMk cId="1179452745" sldId="331"/>
            <ac:picMk id="29" creationId="{64B2F849-1AAF-4AD9-4A7D-CD3E7E271546}"/>
          </ac:picMkLst>
        </pc:picChg>
        <pc:picChg chg="del">
          <ac:chgData name="홍서윤" userId="22a80918-bcb8-48b2-a622-fb24d5fcd135" providerId="ADAL" clId="{673FA9B0-3DC4-48B8-910D-9505F3E219CB}" dt="2023-04-27T13:22:05.537" v="157" actId="21"/>
          <ac:picMkLst>
            <pc:docMk/>
            <pc:sldMk cId="1179452745" sldId="331"/>
            <ac:picMk id="30" creationId="{FCD9B45A-7A8E-70B4-7261-3251351F64E5}"/>
          </ac:picMkLst>
        </pc:picChg>
        <pc:picChg chg="del">
          <ac:chgData name="홍서윤" userId="22a80918-bcb8-48b2-a622-fb24d5fcd135" providerId="ADAL" clId="{673FA9B0-3DC4-48B8-910D-9505F3E219CB}" dt="2023-04-27T13:22:05.537" v="157" actId="21"/>
          <ac:picMkLst>
            <pc:docMk/>
            <pc:sldMk cId="1179452745" sldId="331"/>
            <ac:picMk id="31" creationId="{78458C67-6CBD-9127-1BE4-EA55BABF7DA5}"/>
          </ac:picMkLst>
        </pc:picChg>
        <pc:picChg chg="del">
          <ac:chgData name="홍서윤" userId="22a80918-bcb8-48b2-a622-fb24d5fcd135" providerId="ADAL" clId="{673FA9B0-3DC4-48B8-910D-9505F3E219CB}" dt="2023-04-27T13:22:05.537" v="157" actId="21"/>
          <ac:picMkLst>
            <pc:docMk/>
            <pc:sldMk cId="1179452745" sldId="331"/>
            <ac:picMk id="245" creationId="{E154B2E5-6C4E-45EB-800E-2A5FDE480BD6}"/>
          </ac:picMkLst>
        </pc:picChg>
        <pc:picChg chg="del">
          <ac:chgData name="홍서윤" userId="22a80918-bcb8-48b2-a622-fb24d5fcd135" providerId="ADAL" clId="{673FA9B0-3DC4-48B8-910D-9505F3E219CB}" dt="2023-04-27T13:22:05.537" v="157" actId="21"/>
          <ac:picMkLst>
            <pc:docMk/>
            <pc:sldMk cId="1179452745" sldId="331"/>
            <ac:picMk id="246" creationId="{959F5C25-BCC0-4180-843D-D22A64FED38C}"/>
          </ac:picMkLst>
        </pc:picChg>
        <pc:picChg chg="del">
          <ac:chgData name="홍서윤" userId="22a80918-bcb8-48b2-a622-fb24d5fcd135" providerId="ADAL" clId="{673FA9B0-3DC4-48B8-910D-9505F3E219CB}" dt="2023-04-27T13:22:05.537" v="157" actId="21"/>
          <ac:picMkLst>
            <pc:docMk/>
            <pc:sldMk cId="1179452745" sldId="331"/>
            <ac:picMk id="252" creationId="{96433EDC-B5A8-4E9E-93DE-7D1367C52BFE}"/>
          </ac:picMkLst>
        </pc:picChg>
        <pc:picChg chg="del">
          <ac:chgData name="홍서윤" userId="22a80918-bcb8-48b2-a622-fb24d5fcd135" providerId="ADAL" clId="{673FA9B0-3DC4-48B8-910D-9505F3E219CB}" dt="2023-04-27T13:22:05.537" v="157" actId="21"/>
          <ac:picMkLst>
            <pc:docMk/>
            <pc:sldMk cId="1179452745" sldId="331"/>
            <ac:picMk id="253" creationId="{AB9C1EF0-E654-4D2A-B2D7-05300F91EABA}"/>
          </ac:picMkLst>
        </pc:picChg>
        <pc:picChg chg="del">
          <ac:chgData name="홍서윤" userId="22a80918-bcb8-48b2-a622-fb24d5fcd135" providerId="ADAL" clId="{673FA9B0-3DC4-48B8-910D-9505F3E219CB}" dt="2023-04-27T13:22:05.537" v="157" actId="21"/>
          <ac:picMkLst>
            <pc:docMk/>
            <pc:sldMk cId="1179452745" sldId="331"/>
            <ac:picMk id="254" creationId="{05E83D4D-E3A7-4946-8FD9-B9CEFD352705}"/>
          </ac:picMkLst>
        </pc:picChg>
      </pc:sldChg>
      <pc:sldChg chg="del">
        <pc:chgData name="홍서윤" userId="22a80918-bcb8-48b2-a622-fb24d5fcd135" providerId="ADAL" clId="{673FA9B0-3DC4-48B8-910D-9505F3E219CB}" dt="2023-04-27T15:02:40.223" v="1028" actId="47"/>
        <pc:sldMkLst>
          <pc:docMk/>
          <pc:sldMk cId="838486210" sldId="334"/>
        </pc:sldMkLst>
      </pc:sldChg>
      <pc:sldChg chg="delSp modSp mod">
        <pc:chgData name="홍서윤" userId="22a80918-bcb8-48b2-a622-fb24d5fcd135" providerId="ADAL" clId="{673FA9B0-3DC4-48B8-910D-9505F3E219CB}" dt="2023-04-27T13:54:46.668" v="721" actId="20577"/>
        <pc:sldMkLst>
          <pc:docMk/>
          <pc:sldMk cId="3695546751" sldId="338"/>
        </pc:sldMkLst>
        <pc:spChg chg="mod">
          <ac:chgData name="홍서윤" userId="22a80918-bcb8-48b2-a622-fb24d5fcd135" providerId="ADAL" clId="{673FA9B0-3DC4-48B8-910D-9505F3E219CB}" dt="2023-04-27T13:54:46.668" v="721" actId="20577"/>
          <ac:spMkLst>
            <pc:docMk/>
            <pc:sldMk cId="3695546751" sldId="338"/>
            <ac:spMk id="5" creationId="{46917226-5A41-A010-242B-90432022EB60}"/>
          </ac:spMkLst>
        </pc:spChg>
        <pc:spChg chg="del">
          <ac:chgData name="홍서윤" userId="22a80918-bcb8-48b2-a622-fb24d5fcd135" providerId="ADAL" clId="{673FA9B0-3DC4-48B8-910D-9505F3E219CB}" dt="2023-04-27T13:43:08.598" v="486" actId="478"/>
          <ac:spMkLst>
            <pc:docMk/>
            <pc:sldMk cId="3695546751" sldId="338"/>
            <ac:spMk id="8" creationId="{97822734-FF2E-416B-326F-CE7730E757A8}"/>
          </ac:spMkLst>
        </pc:spChg>
      </pc:sldChg>
      <pc:sldChg chg="addSp delSp modSp add mod">
        <pc:chgData name="홍서윤" userId="22a80918-bcb8-48b2-a622-fb24d5fcd135" providerId="ADAL" clId="{673FA9B0-3DC4-48B8-910D-9505F3E219CB}" dt="2023-04-27T14:30:33.438" v="1006" actId="20577"/>
        <pc:sldMkLst>
          <pc:docMk/>
          <pc:sldMk cId="4109796300" sldId="340"/>
        </pc:sldMkLst>
        <pc:spChg chg="mod">
          <ac:chgData name="홍서윤" userId="22a80918-bcb8-48b2-a622-fb24d5fcd135" providerId="ADAL" clId="{673FA9B0-3DC4-48B8-910D-9505F3E219CB}" dt="2023-04-27T13:13:20.692" v="86" actId="20577"/>
          <ac:spMkLst>
            <pc:docMk/>
            <pc:sldMk cId="4109796300" sldId="340"/>
            <ac:spMk id="3" creationId="{C8C11F40-27D1-5395-3684-92A7CD1FC542}"/>
          </ac:spMkLst>
        </pc:spChg>
        <pc:spChg chg="del">
          <ac:chgData name="홍서윤" userId="22a80918-bcb8-48b2-a622-fb24d5fcd135" providerId="ADAL" clId="{673FA9B0-3DC4-48B8-910D-9505F3E219CB}" dt="2023-04-27T13:13:11.755" v="47" actId="478"/>
          <ac:spMkLst>
            <pc:docMk/>
            <pc:sldMk cId="4109796300" sldId="340"/>
            <ac:spMk id="4" creationId="{E1426A3D-4957-7BAB-C958-552079F09298}"/>
          </ac:spMkLst>
        </pc:spChg>
        <pc:spChg chg="mod">
          <ac:chgData name="홍서윤" userId="22a80918-bcb8-48b2-a622-fb24d5fcd135" providerId="ADAL" clId="{673FA9B0-3DC4-48B8-910D-9505F3E219CB}" dt="2023-04-27T13:53:52.956" v="699" actId="20577"/>
          <ac:spMkLst>
            <pc:docMk/>
            <pc:sldMk cId="4109796300" sldId="340"/>
            <ac:spMk id="5" creationId="{46917226-5A41-A010-242B-90432022EB60}"/>
          </ac:spMkLst>
        </pc:spChg>
        <pc:spChg chg="del">
          <ac:chgData name="홍서윤" userId="22a80918-bcb8-48b2-a622-fb24d5fcd135" providerId="ADAL" clId="{673FA9B0-3DC4-48B8-910D-9505F3E219CB}" dt="2023-04-27T13:13:11.755" v="47" actId="478"/>
          <ac:spMkLst>
            <pc:docMk/>
            <pc:sldMk cId="4109796300" sldId="340"/>
            <ac:spMk id="15" creationId="{246C25AA-19B4-D033-307E-98EB55976EF8}"/>
          </ac:spMkLst>
        </pc:spChg>
        <pc:spChg chg="del">
          <ac:chgData name="홍서윤" userId="22a80918-bcb8-48b2-a622-fb24d5fcd135" providerId="ADAL" clId="{673FA9B0-3DC4-48B8-910D-9505F3E219CB}" dt="2023-04-27T13:13:11.755" v="47" actId="478"/>
          <ac:spMkLst>
            <pc:docMk/>
            <pc:sldMk cId="4109796300" sldId="340"/>
            <ac:spMk id="16" creationId="{FDBBDDB8-96CD-4EB9-E5B0-96F6A2078ECF}"/>
          </ac:spMkLst>
        </pc:spChg>
        <pc:spChg chg="del">
          <ac:chgData name="홍서윤" userId="22a80918-bcb8-48b2-a622-fb24d5fcd135" providerId="ADAL" clId="{673FA9B0-3DC4-48B8-910D-9505F3E219CB}" dt="2023-04-27T13:13:11.755" v="47" actId="478"/>
          <ac:spMkLst>
            <pc:docMk/>
            <pc:sldMk cId="4109796300" sldId="340"/>
            <ac:spMk id="17" creationId="{3971C037-0958-8650-006B-ABBDC7F706A7}"/>
          </ac:spMkLst>
        </pc:spChg>
        <pc:spChg chg="del">
          <ac:chgData name="홍서윤" userId="22a80918-bcb8-48b2-a622-fb24d5fcd135" providerId="ADAL" clId="{673FA9B0-3DC4-48B8-910D-9505F3E219CB}" dt="2023-04-27T13:13:11.755" v="47" actId="478"/>
          <ac:spMkLst>
            <pc:docMk/>
            <pc:sldMk cId="4109796300" sldId="340"/>
            <ac:spMk id="18" creationId="{AF79B8E1-5A8D-077E-F8B2-5538508A1326}"/>
          </ac:spMkLst>
        </pc:spChg>
        <pc:spChg chg="del">
          <ac:chgData name="홍서윤" userId="22a80918-bcb8-48b2-a622-fb24d5fcd135" providerId="ADAL" clId="{673FA9B0-3DC4-48B8-910D-9505F3E219CB}" dt="2023-04-27T13:13:11.755" v="47" actId="478"/>
          <ac:spMkLst>
            <pc:docMk/>
            <pc:sldMk cId="4109796300" sldId="340"/>
            <ac:spMk id="19" creationId="{745CC409-3E1A-05EE-C5E0-7D24C6DD471C}"/>
          </ac:spMkLst>
        </pc:spChg>
        <pc:spChg chg="del">
          <ac:chgData name="홍서윤" userId="22a80918-bcb8-48b2-a622-fb24d5fcd135" providerId="ADAL" clId="{673FA9B0-3DC4-48B8-910D-9505F3E219CB}" dt="2023-04-27T13:13:11.755" v="47" actId="478"/>
          <ac:spMkLst>
            <pc:docMk/>
            <pc:sldMk cId="4109796300" sldId="340"/>
            <ac:spMk id="20" creationId="{9614EFB0-E67D-5D45-6B79-A4A7B6B20799}"/>
          </ac:spMkLst>
        </pc:spChg>
        <pc:spChg chg="del">
          <ac:chgData name="홍서윤" userId="22a80918-bcb8-48b2-a622-fb24d5fcd135" providerId="ADAL" clId="{673FA9B0-3DC4-48B8-910D-9505F3E219CB}" dt="2023-04-27T13:13:11.755" v="47" actId="478"/>
          <ac:spMkLst>
            <pc:docMk/>
            <pc:sldMk cId="4109796300" sldId="340"/>
            <ac:spMk id="21" creationId="{742EB0CA-7127-DFB2-2415-DD9D831E7E1F}"/>
          </ac:spMkLst>
        </pc:spChg>
        <pc:spChg chg="del">
          <ac:chgData name="홍서윤" userId="22a80918-bcb8-48b2-a622-fb24d5fcd135" providerId="ADAL" clId="{673FA9B0-3DC4-48B8-910D-9505F3E219CB}" dt="2023-04-27T13:13:11.755" v="47" actId="478"/>
          <ac:spMkLst>
            <pc:docMk/>
            <pc:sldMk cId="4109796300" sldId="340"/>
            <ac:spMk id="22" creationId="{B51DB77F-E30D-516C-3431-6C943FBBE77F}"/>
          </ac:spMkLst>
        </pc:spChg>
        <pc:grpChg chg="del">
          <ac:chgData name="홍서윤" userId="22a80918-bcb8-48b2-a622-fb24d5fcd135" providerId="ADAL" clId="{673FA9B0-3DC4-48B8-910D-9505F3E219CB}" dt="2023-04-27T13:13:11.755" v="47" actId="478"/>
          <ac:grpSpMkLst>
            <pc:docMk/>
            <pc:sldMk cId="4109796300" sldId="340"/>
            <ac:grpSpMk id="6" creationId="{1AD2FAE2-9A25-9A52-8C7E-D80D9F368C73}"/>
          </ac:grpSpMkLst>
        </pc:grpChg>
        <pc:grpChg chg="del">
          <ac:chgData name="홍서윤" userId="22a80918-bcb8-48b2-a622-fb24d5fcd135" providerId="ADAL" clId="{673FA9B0-3DC4-48B8-910D-9505F3E219CB}" dt="2023-04-27T13:13:11.755" v="47" actId="478"/>
          <ac:grpSpMkLst>
            <pc:docMk/>
            <pc:sldMk cId="4109796300" sldId="340"/>
            <ac:grpSpMk id="7" creationId="{603509F0-B37C-57CC-D18C-50ACB8FCDAC9}"/>
          </ac:grpSpMkLst>
        </pc:grpChg>
        <pc:grpChg chg="del">
          <ac:chgData name="홍서윤" userId="22a80918-bcb8-48b2-a622-fb24d5fcd135" providerId="ADAL" clId="{673FA9B0-3DC4-48B8-910D-9505F3E219CB}" dt="2023-04-27T13:13:11.755" v="47" actId="478"/>
          <ac:grpSpMkLst>
            <pc:docMk/>
            <pc:sldMk cId="4109796300" sldId="340"/>
            <ac:grpSpMk id="8" creationId="{63155C38-F199-D1A9-AA4B-E07D958C247A}"/>
          </ac:grpSpMkLst>
        </pc:grpChg>
        <pc:grpChg chg="del">
          <ac:chgData name="홍서윤" userId="22a80918-bcb8-48b2-a622-fb24d5fcd135" providerId="ADAL" clId="{673FA9B0-3DC4-48B8-910D-9505F3E219CB}" dt="2023-04-27T13:13:11.755" v="47" actId="478"/>
          <ac:grpSpMkLst>
            <pc:docMk/>
            <pc:sldMk cId="4109796300" sldId="340"/>
            <ac:grpSpMk id="9" creationId="{6A8B9311-333D-E118-0991-73E4CE512A4D}"/>
          </ac:grpSpMkLst>
        </pc:grpChg>
        <pc:grpChg chg="del">
          <ac:chgData name="홍서윤" userId="22a80918-bcb8-48b2-a622-fb24d5fcd135" providerId="ADAL" clId="{673FA9B0-3DC4-48B8-910D-9505F3E219CB}" dt="2023-04-27T13:13:11.755" v="47" actId="478"/>
          <ac:grpSpMkLst>
            <pc:docMk/>
            <pc:sldMk cId="4109796300" sldId="340"/>
            <ac:grpSpMk id="23" creationId="{F559E1EA-3127-F050-5B96-8F81FAC9D578}"/>
          </ac:grpSpMkLst>
        </pc:grpChg>
        <pc:grpChg chg="del">
          <ac:chgData name="홍서윤" userId="22a80918-bcb8-48b2-a622-fb24d5fcd135" providerId="ADAL" clId="{673FA9B0-3DC4-48B8-910D-9505F3E219CB}" dt="2023-04-27T13:13:11.755" v="47" actId="478"/>
          <ac:grpSpMkLst>
            <pc:docMk/>
            <pc:sldMk cId="4109796300" sldId="340"/>
            <ac:grpSpMk id="35" creationId="{ED73B3EF-1705-B2A7-08BB-704D8FC01098}"/>
          </ac:grpSpMkLst>
        </pc:grpChg>
        <pc:grpChg chg="del">
          <ac:chgData name="홍서윤" userId="22a80918-bcb8-48b2-a622-fb24d5fcd135" providerId="ADAL" clId="{673FA9B0-3DC4-48B8-910D-9505F3E219CB}" dt="2023-04-27T13:13:11.755" v="47" actId="478"/>
          <ac:grpSpMkLst>
            <pc:docMk/>
            <pc:sldMk cId="4109796300" sldId="340"/>
            <ac:grpSpMk id="44" creationId="{CB95D6D0-69C4-57A8-5C5B-8C9735A953DD}"/>
          </ac:grpSpMkLst>
        </pc:grpChg>
        <pc:grpChg chg="del">
          <ac:chgData name="홍서윤" userId="22a80918-bcb8-48b2-a622-fb24d5fcd135" providerId="ADAL" clId="{673FA9B0-3DC4-48B8-910D-9505F3E219CB}" dt="2023-04-27T13:13:11.755" v="47" actId="478"/>
          <ac:grpSpMkLst>
            <pc:docMk/>
            <pc:sldMk cId="4109796300" sldId="340"/>
            <ac:grpSpMk id="53" creationId="{48297C61-BD45-C000-229F-6DDB55F775A7}"/>
          </ac:grpSpMkLst>
        </pc:grpChg>
        <pc:grpChg chg="del">
          <ac:chgData name="홍서윤" userId="22a80918-bcb8-48b2-a622-fb24d5fcd135" providerId="ADAL" clId="{673FA9B0-3DC4-48B8-910D-9505F3E219CB}" dt="2023-04-27T13:13:11.755" v="47" actId="478"/>
          <ac:grpSpMkLst>
            <pc:docMk/>
            <pc:sldMk cId="4109796300" sldId="340"/>
            <ac:grpSpMk id="62" creationId="{0314F429-BC1B-D7BE-2B0F-C5C04872DC25}"/>
          </ac:grpSpMkLst>
        </pc:grpChg>
        <pc:grpChg chg="del">
          <ac:chgData name="홍서윤" userId="22a80918-bcb8-48b2-a622-fb24d5fcd135" providerId="ADAL" clId="{673FA9B0-3DC4-48B8-910D-9505F3E219CB}" dt="2023-04-27T13:13:11.755" v="47" actId="478"/>
          <ac:grpSpMkLst>
            <pc:docMk/>
            <pc:sldMk cId="4109796300" sldId="340"/>
            <ac:grpSpMk id="71" creationId="{8C9B280F-8C99-5936-B967-DDCEA0119069}"/>
          </ac:grpSpMkLst>
        </pc:grpChg>
        <pc:grpChg chg="del">
          <ac:chgData name="홍서윤" userId="22a80918-bcb8-48b2-a622-fb24d5fcd135" providerId="ADAL" clId="{673FA9B0-3DC4-48B8-910D-9505F3E219CB}" dt="2023-04-27T13:13:11.755" v="47" actId="478"/>
          <ac:grpSpMkLst>
            <pc:docMk/>
            <pc:sldMk cId="4109796300" sldId="340"/>
            <ac:grpSpMk id="80" creationId="{C9A87FC2-9AB1-8877-A3D8-FD69A53925D7}"/>
          </ac:grpSpMkLst>
        </pc:grpChg>
        <pc:graphicFrameChg chg="add mod modGraphic">
          <ac:chgData name="홍서윤" userId="22a80918-bcb8-48b2-a622-fb24d5fcd135" providerId="ADAL" clId="{673FA9B0-3DC4-48B8-910D-9505F3E219CB}" dt="2023-04-27T14:30:33.438" v="1006" actId="20577"/>
          <ac:graphicFrameMkLst>
            <pc:docMk/>
            <pc:sldMk cId="4109796300" sldId="340"/>
            <ac:graphicFrameMk id="10" creationId="{70AA54CC-126E-4998-9F3F-7E0A421DCA55}"/>
          </ac:graphicFrameMkLst>
        </pc:graphicFrameChg>
        <pc:cxnChg chg="del">
          <ac:chgData name="홍서윤" userId="22a80918-bcb8-48b2-a622-fb24d5fcd135" providerId="ADAL" clId="{673FA9B0-3DC4-48B8-910D-9505F3E219CB}" dt="2023-04-27T13:13:11.755" v="47" actId="478"/>
          <ac:cxnSpMkLst>
            <pc:docMk/>
            <pc:sldMk cId="4109796300" sldId="340"/>
            <ac:cxnSpMk id="11" creationId="{2D8B84E4-9249-DC80-DA10-32A0A8F5AD69}"/>
          </ac:cxnSpMkLst>
        </pc:cxnChg>
        <pc:cxnChg chg="del">
          <ac:chgData name="홍서윤" userId="22a80918-bcb8-48b2-a622-fb24d5fcd135" providerId="ADAL" clId="{673FA9B0-3DC4-48B8-910D-9505F3E219CB}" dt="2023-04-27T13:13:11.755" v="47" actId="478"/>
          <ac:cxnSpMkLst>
            <pc:docMk/>
            <pc:sldMk cId="4109796300" sldId="340"/>
            <ac:cxnSpMk id="24" creationId="{F4A0E4B6-6707-9FBC-53B4-E67197E7BF2B}"/>
          </ac:cxnSpMkLst>
        </pc:cxnChg>
        <pc:cxnChg chg="del">
          <ac:chgData name="홍서윤" userId="22a80918-bcb8-48b2-a622-fb24d5fcd135" providerId="ADAL" clId="{673FA9B0-3DC4-48B8-910D-9505F3E219CB}" dt="2023-04-27T13:13:11.755" v="47" actId="478"/>
          <ac:cxnSpMkLst>
            <pc:docMk/>
            <pc:sldMk cId="4109796300" sldId="340"/>
            <ac:cxnSpMk id="27" creationId="{E55FF36F-FB6C-0DD3-AB66-A6A2D93BFA2B}"/>
          </ac:cxnSpMkLst>
        </pc:cxnChg>
        <pc:cxnChg chg="del">
          <ac:chgData name="홍서윤" userId="22a80918-bcb8-48b2-a622-fb24d5fcd135" providerId="ADAL" clId="{673FA9B0-3DC4-48B8-910D-9505F3E219CB}" dt="2023-04-27T13:13:11.755" v="47" actId="478"/>
          <ac:cxnSpMkLst>
            <pc:docMk/>
            <pc:sldMk cId="4109796300" sldId="340"/>
            <ac:cxnSpMk id="29" creationId="{847A2EA2-D512-0028-DC38-664C7D7FE28B}"/>
          </ac:cxnSpMkLst>
        </pc:cxnChg>
        <pc:cxnChg chg="del">
          <ac:chgData name="홍서윤" userId="22a80918-bcb8-48b2-a622-fb24d5fcd135" providerId="ADAL" clId="{673FA9B0-3DC4-48B8-910D-9505F3E219CB}" dt="2023-04-27T13:13:11.755" v="47" actId="478"/>
          <ac:cxnSpMkLst>
            <pc:docMk/>
            <pc:sldMk cId="4109796300" sldId="340"/>
            <ac:cxnSpMk id="31" creationId="{51B8079E-DB65-C80A-41CB-D86F0A072DA5}"/>
          </ac:cxnSpMkLst>
        </pc:cxnChg>
        <pc:cxnChg chg="del">
          <ac:chgData name="홍서윤" userId="22a80918-bcb8-48b2-a622-fb24d5fcd135" providerId="ADAL" clId="{673FA9B0-3DC4-48B8-910D-9505F3E219CB}" dt="2023-04-27T13:13:11.755" v="47" actId="478"/>
          <ac:cxnSpMkLst>
            <pc:docMk/>
            <pc:sldMk cId="4109796300" sldId="340"/>
            <ac:cxnSpMk id="33" creationId="{632173A8-575C-A14E-379E-003F42791225}"/>
          </ac:cxnSpMkLst>
        </pc:cxnChg>
        <pc:cxnChg chg="del">
          <ac:chgData name="홍서윤" userId="22a80918-bcb8-48b2-a622-fb24d5fcd135" providerId="ADAL" clId="{673FA9B0-3DC4-48B8-910D-9505F3E219CB}" dt="2023-04-27T13:13:11.755" v="47" actId="478"/>
          <ac:cxnSpMkLst>
            <pc:docMk/>
            <pc:sldMk cId="4109796300" sldId="340"/>
            <ac:cxnSpMk id="89" creationId="{1211AC19-E20F-F5AF-817D-07867C726BF0}"/>
          </ac:cxnSpMkLst>
        </pc:cxnChg>
        <pc:cxnChg chg="del">
          <ac:chgData name="홍서윤" userId="22a80918-bcb8-48b2-a622-fb24d5fcd135" providerId="ADAL" clId="{673FA9B0-3DC4-48B8-910D-9505F3E219CB}" dt="2023-04-27T13:13:11.755" v="47" actId="478"/>
          <ac:cxnSpMkLst>
            <pc:docMk/>
            <pc:sldMk cId="4109796300" sldId="340"/>
            <ac:cxnSpMk id="91" creationId="{43AB8040-4067-E882-3071-6AF71EB54471}"/>
          </ac:cxnSpMkLst>
        </pc:cxnChg>
        <pc:cxnChg chg="del">
          <ac:chgData name="홍서윤" userId="22a80918-bcb8-48b2-a622-fb24d5fcd135" providerId="ADAL" clId="{673FA9B0-3DC4-48B8-910D-9505F3E219CB}" dt="2023-04-27T13:13:11.755" v="47" actId="478"/>
          <ac:cxnSpMkLst>
            <pc:docMk/>
            <pc:sldMk cId="4109796300" sldId="340"/>
            <ac:cxnSpMk id="93" creationId="{0688DE9D-5C99-044F-D5BD-1D50E064286C}"/>
          </ac:cxnSpMkLst>
        </pc:cxnChg>
        <pc:cxnChg chg="del mod">
          <ac:chgData name="홍서윤" userId="22a80918-bcb8-48b2-a622-fb24d5fcd135" providerId="ADAL" clId="{673FA9B0-3DC4-48B8-910D-9505F3E219CB}" dt="2023-04-27T13:13:11.755" v="47" actId="478"/>
          <ac:cxnSpMkLst>
            <pc:docMk/>
            <pc:sldMk cId="4109796300" sldId="340"/>
            <ac:cxnSpMk id="97" creationId="{0E571320-FA3A-43A5-39B3-9D521EF43905}"/>
          </ac:cxnSpMkLst>
        </pc:cxnChg>
        <pc:cxnChg chg="del mod">
          <ac:chgData name="홍서윤" userId="22a80918-bcb8-48b2-a622-fb24d5fcd135" providerId="ADAL" clId="{673FA9B0-3DC4-48B8-910D-9505F3E219CB}" dt="2023-04-27T13:13:11.755" v="47" actId="478"/>
          <ac:cxnSpMkLst>
            <pc:docMk/>
            <pc:sldMk cId="4109796300" sldId="340"/>
            <ac:cxnSpMk id="100" creationId="{120F4B23-6103-7B7B-050A-FF3995EDE123}"/>
          </ac:cxnSpMkLst>
        </pc:cxnChg>
        <pc:cxnChg chg="del mod">
          <ac:chgData name="홍서윤" userId="22a80918-bcb8-48b2-a622-fb24d5fcd135" providerId="ADAL" clId="{673FA9B0-3DC4-48B8-910D-9505F3E219CB}" dt="2023-04-27T13:13:11.755" v="47" actId="478"/>
          <ac:cxnSpMkLst>
            <pc:docMk/>
            <pc:sldMk cId="4109796300" sldId="340"/>
            <ac:cxnSpMk id="102" creationId="{14792E83-9CCF-C633-B88F-0DA17BE3F15E}"/>
          </ac:cxnSpMkLst>
        </pc:cxnChg>
      </pc:sldChg>
      <pc:sldChg chg="addSp delSp modSp add mod ord">
        <pc:chgData name="홍서윤" userId="22a80918-bcb8-48b2-a622-fb24d5fcd135" providerId="ADAL" clId="{673FA9B0-3DC4-48B8-910D-9505F3E219CB}" dt="2023-04-27T14:36:53.448" v="1015" actId="115"/>
        <pc:sldMkLst>
          <pc:docMk/>
          <pc:sldMk cId="2662609590" sldId="341"/>
        </pc:sldMkLst>
        <pc:spChg chg="mod">
          <ac:chgData name="홍서윤" userId="22a80918-bcb8-48b2-a622-fb24d5fcd135" providerId="ADAL" clId="{673FA9B0-3DC4-48B8-910D-9505F3E219CB}" dt="2023-04-27T13:36:28.835" v="467" actId="20577"/>
          <ac:spMkLst>
            <pc:docMk/>
            <pc:sldMk cId="2662609590" sldId="341"/>
            <ac:spMk id="3" creationId="{C8C11F40-27D1-5395-3684-92A7CD1FC542}"/>
          </ac:spMkLst>
        </pc:spChg>
        <pc:spChg chg="del">
          <ac:chgData name="홍서윤" userId="22a80918-bcb8-48b2-a622-fb24d5fcd135" providerId="ADAL" clId="{673FA9B0-3DC4-48B8-910D-9505F3E219CB}" dt="2023-04-27T13:20:56.783" v="131" actId="478"/>
          <ac:spMkLst>
            <pc:docMk/>
            <pc:sldMk cId="2662609590" sldId="341"/>
            <ac:spMk id="4" creationId="{E1426A3D-4957-7BAB-C958-552079F09298}"/>
          </ac:spMkLst>
        </pc:spChg>
        <pc:spChg chg="mod">
          <ac:chgData name="홍서윤" userId="22a80918-bcb8-48b2-a622-fb24d5fcd135" providerId="ADAL" clId="{673FA9B0-3DC4-48B8-910D-9505F3E219CB}" dt="2023-04-27T13:54:51.924" v="723" actId="20577"/>
          <ac:spMkLst>
            <pc:docMk/>
            <pc:sldMk cId="2662609590" sldId="341"/>
            <ac:spMk id="5" creationId="{46917226-5A41-A010-242B-90432022EB60}"/>
          </ac:spMkLst>
        </pc:spChg>
        <pc:spChg chg="del">
          <ac:chgData name="홍서윤" userId="22a80918-bcb8-48b2-a622-fb24d5fcd135" providerId="ADAL" clId="{673FA9B0-3DC4-48B8-910D-9505F3E219CB}" dt="2023-04-27T13:20:56.783" v="131" actId="478"/>
          <ac:spMkLst>
            <pc:docMk/>
            <pc:sldMk cId="2662609590" sldId="341"/>
            <ac:spMk id="15" creationId="{246C25AA-19B4-D033-307E-98EB55976EF8}"/>
          </ac:spMkLst>
        </pc:spChg>
        <pc:spChg chg="del">
          <ac:chgData name="홍서윤" userId="22a80918-bcb8-48b2-a622-fb24d5fcd135" providerId="ADAL" clId="{673FA9B0-3DC4-48B8-910D-9505F3E219CB}" dt="2023-04-27T13:20:56.783" v="131" actId="478"/>
          <ac:spMkLst>
            <pc:docMk/>
            <pc:sldMk cId="2662609590" sldId="341"/>
            <ac:spMk id="16" creationId="{FDBBDDB8-96CD-4EB9-E5B0-96F6A2078ECF}"/>
          </ac:spMkLst>
        </pc:spChg>
        <pc:spChg chg="del">
          <ac:chgData name="홍서윤" userId="22a80918-bcb8-48b2-a622-fb24d5fcd135" providerId="ADAL" clId="{673FA9B0-3DC4-48B8-910D-9505F3E219CB}" dt="2023-04-27T13:20:56.783" v="131" actId="478"/>
          <ac:spMkLst>
            <pc:docMk/>
            <pc:sldMk cId="2662609590" sldId="341"/>
            <ac:spMk id="17" creationId="{3971C037-0958-8650-006B-ABBDC7F706A7}"/>
          </ac:spMkLst>
        </pc:spChg>
        <pc:spChg chg="del">
          <ac:chgData name="홍서윤" userId="22a80918-bcb8-48b2-a622-fb24d5fcd135" providerId="ADAL" clId="{673FA9B0-3DC4-48B8-910D-9505F3E219CB}" dt="2023-04-27T13:20:56.783" v="131" actId="478"/>
          <ac:spMkLst>
            <pc:docMk/>
            <pc:sldMk cId="2662609590" sldId="341"/>
            <ac:spMk id="18" creationId="{AF79B8E1-5A8D-077E-F8B2-5538508A1326}"/>
          </ac:spMkLst>
        </pc:spChg>
        <pc:spChg chg="del">
          <ac:chgData name="홍서윤" userId="22a80918-bcb8-48b2-a622-fb24d5fcd135" providerId="ADAL" clId="{673FA9B0-3DC4-48B8-910D-9505F3E219CB}" dt="2023-04-27T13:20:56.783" v="131" actId="478"/>
          <ac:spMkLst>
            <pc:docMk/>
            <pc:sldMk cId="2662609590" sldId="341"/>
            <ac:spMk id="19" creationId="{745CC409-3E1A-05EE-C5E0-7D24C6DD471C}"/>
          </ac:spMkLst>
        </pc:spChg>
        <pc:spChg chg="del">
          <ac:chgData name="홍서윤" userId="22a80918-bcb8-48b2-a622-fb24d5fcd135" providerId="ADAL" clId="{673FA9B0-3DC4-48B8-910D-9505F3E219CB}" dt="2023-04-27T13:20:56.783" v="131" actId="478"/>
          <ac:spMkLst>
            <pc:docMk/>
            <pc:sldMk cId="2662609590" sldId="341"/>
            <ac:spMk id="20" creationId="{9614EFB0-E67D-5D45-6B79-A4A7B6B20799}"/>
          </ac:spMkLst>
        </pc:spChg>
        <pc:spChg chg="del">
          <ac:chgData name="홍서윤" userId="22a80918-bcb8-48b2-a622-fb24d5fcd135" providerId="ADAL" clId="{673FA9B0-3DC4-48B8-910D-9505F3E219CB}" dt="2023-04-27T13:20:56.783" v="131" actId="478"/>
          <ac:spMkLst>
            <pc:docMk/>
            <pc:sldMk cId="2662609590" sldId="341"/>
            <ac:spMk id="21" creationId="{742EB0CA-7127-DFB2-2415-DD9D831E7E1F}"/>
          </ac:spMkLst>
        </pc:spChg>
        <pc:spChg chg="del">
          <ac:chgData name="홍서윤" userId="22a80918-bcb8-48b2-a622-fb24d5fcd135" providerId="ADAL" clId="{673FA9B0-3DC4-48B8-910D-9505F3E219CB}" dt="2023-04-27T13:20:56.783" v="131" actId="478"/>
          <ac:spMkLst>
            <pc:docMk/>
            <pc:sldMk cId="2662609590" sldId="341"/>
            <ac:spMk id="22" creationId="{B51DB77F-E30D-516C-3431-6C943FBBE77F}"/>
          </ac:spMkLst>
        </pc:spChg>
        <pc:grpChg chg="del">
          <ac:chgData name="홍서윤" userId="22a80918-bcb8-48b2-a622-fb24d5fcd135" providerId="ADAL" clId="{673FA9B0-3DC4-48B8-910D-9505F3E219CB}" dt="2023-04-27T13:20:56.783" v="131" actId="478"/>
          <ac:grpSpMkLst>
            <pc:docMk/>
            <pc:sldMk cId="2662609590" sldId="341"/>
            <ac:grpSpMk id="6" creationId="{1AD2FAE2-9A25-9A52-8C7E-D80D9F368C73}"/>
          </ac:grpSpMkLst>
        </pc:grpChg>
        <pc:grpChg chg="del">
          <ac:chgData name="홍서윤" userId="22a80918-bcb8-48b2-a622-fb24d5fcd135" providerId="ADAL" clId="{673FA9B0-3DC4-48B8-910D-9505F3E219CB}" dt="2023-04-27T13:20:56.783" v="131" actId="478"/>
          <ac:grpSpMkLst>
            <pc:docMk/>
            <pc:sldMk cId="2662609590" sldId="341"/>
            <ac:grpSpMk id="7" creationId="{603509F0-B37C-57CC-D18C-50ACB8FCDAC9}"/>
          </ac:grpSpMkLst>
        </pc:grpChg>
        <pc:grpChg chg="del">
          <ac:chgData name="홍서윤" userId="22a80918-bcb8-48b2-a622-fb24d5fcd135" providerId="ADAL" clId="{673FA9B0-3DC4-48B8-910D-9505F3E219CB}" dt="2023-04-27T13:20:56.783" v="131" actId="478"/>
          <ac:grpSpMkLst>
            <pc:docMk/>
            <pc:sldMk cId="2662609590" sldId="341"/>
            <ac:grpSpMk id="8" creationId="{63155C38-F199-D1A9-AA4B-E07D958C247A}"/>
          </ac:grpSpMkLst>
        </pc:grpChg>
        <pc:grpChg chg="del">
          <ac:chgData name="홍서윤" userId="22a80918-bcb8-48b2-a622-fb24d5fcd135" providerId="ADAL" clId="{673FA9B0-3DC4-48B8-910D-9505F3E219CB}" dt="2023-04-27T13:20:56.783" v="131" actId="478"/>
          <ac:grpSpMkLst>
            <pc:docMk/>
            <pc:sldMk cId="2662609590" sldId="341"/>
            <ac:grpSpMk id="9" creationId="{6A8B9311-333D-E118-0991-73E4CE512A4D}"/>
          </ac:grpSpMkLst>
        </pc:grpChg>
        <pc:grpChg chg="del">
          <ac:chgData name="홍서윤" userId="22a80918-bcb8-48b2-a622-fb24d5fcd135" providerId="ADAL" clId="{673FA9B0-3DC4-48B8-910D-9505F3E219CB}" dt="2023-04-27T13:20:56.783" v="131" actId="478"/>
          <ac:grpSpMkLst>
            <pc:docMk/>
            <pc:sldMk cId="2662609590" sldId="341"/>
            <ac:grpSpMk id="23" creationId="{F559E1EA-3127-F050-5B96-8F81FAC9D578}"/>
          </ac:grpSpMkLst>
        </pc:grpChg>
        <pc:grpChg chg="del">
          <ac:chgData name="홍서윤" userId="22a80918-bcb8-48b2-a622-fb24d5fcd135" providerId="ADAL" clId="{673FA9B0-3DC4-48B8-910D-9505F3E219CB}" dt="2023-04-27T13:20:56.783" v="131" actId="478"/>
          <ac:grpSpMkLst>
            <pc:docMk/>
            <pc:sldMk cId="2662609590" sldId="341"/>
            <ac:grpSpMk id="35" creationId="{ED73B3EF-1705-B2A7-08BB-704D8FC01098}"/>
          </ac:grpSpMkLst>
        </pc:grpChg>
        <pc:grpChg chg="del">
          <ac:chgData name="홍서윤" userId="22a80918-bcb8-48b2-a622-fb24d5fcd135" providerId="ADAL" clId="{673FA9B0-3DC4-48B8-910D-9505F3E219CB}" dt="2023-04-27T13:20:56.783" v="131" actId="478"/>
          <ac:grpSpMkLst>
            <pc:docMk/>
            <pc:sldMk cId="2662609590" sldId="341"/>
            <ac:grpSpMk id="44" creationId="{CB95D6D0-69C4-57A8-5C5B-8C9735A953DD}"/>
          </ac:grpSpMkLst>
        </pc:grpChg>
        <pc:grpChg chg="del">
          <ac:chgData name="홍서윤" userId="22a80918-bcb8-48b2-a622-fb24d5fcd135" providerId="ADAL" clId="{673FA9B0-3DC4-48B8-910D-9505F3E219CB}" dt="2023-04-27T13:20:56.783" v="131" actId="478"/>
          <ac:grpSpMkLst>
            <pc:docMk/>
            <pc:sldMk cId="2662609590" sldId="341"/>
            <ac:grpSpMk id="53" creationId="{48297C61-BD45-C000-229F-6DDB55F775A7}"/>
          </ac:grpSpMkLst>
        </pc:grpChg>
        <pc:grpChg chg="del">
          <ac:chgData name="홍서윤" userId="22a80918-bcb8-48b2-a622-fb24d5fcd135" providerId="ADAL" clId="{673FA9B0-3DC4-48B8-910D-9505F3E219CB}" dt="2023-04-27T13:20:56.783" v="131" actId="478"/>
          <ac:grpSpMkLst>
            <pc:docMk/>
            <pc:sldMk cId="2662609590" sldId="341"/>
            <ac:grpSpMk id="62" creationId="{0314F429-BC1B-D7BE-2B0F-C5C04872DC25}"/>
          </ac:grpSpMkLst>
        </pc:grpChg>
        <pc:grpChg chg="del">
          <ac:chgData name="홍서윤" userId="22a80918-bcb8-48b2-a622-fb24d5fcd135" providerId="ADAL" clId="{673FA9B0-3DC4-48B8-910D-9505F3E219CB}" dt="2023-04-27T13:20:56.783" v="131" actId="478"/>
          <ac:grpSpMkLst>
            <pc:docMk/>
            <pc:sldMk cId="2662609590" sldId="341"/>
            <ac:grpSpMk id="71" creationId="{8C9B280F-8C99-5936-B967-DDCEA0119069}"/>
          </ac:grpSpMkLst>
        </pc:grpChg>
        <pc:grpChg chg="del">
          <ac:chgData name="홍서윤" userId="22a80918-bcb8-48b2-a622-fb24d5fcd135" providerId="ADAL" clId="{673FA9B0-3DC4-48B8-910D-9505F3E219CB}" dt="2023-04-27T13:20:56.783" v="131" actId="478"/>
          <ac:grpSpMkLst>
            <pc:docMk/>
            <pc:sldMk cId="2662609590" sldId="341"/>
            <ac:grpSpMk id="80" creationId="{C9A87FC2-9AB1-8877-A3D8-FD69A53925D7}"/>
          </ac:grpSpMkLst>
        </pc:grpChg>
        <pc:graphicFrameChg chg="add del mod modGraphic">
          <ac:chgData name="홍서윤" userId="22a80918-bcb8-48b2-a622-fb24d5fcd135" providerId="ADAL" clId="{673FA9B0-3DC4-48B8-910D-9505F3E219CB}" dt="2023-04-27T13:29:09.080" v="230" actId="478"/>
          <ac:graphicFrameMkLst>
            <pc:docMk/>
            <pc:sldMk cId="2662609590" sldId="341"/>
            <ac:graphicFrameMk id="10" creationId="{0A3A31DB-C37C-1870-5A69-8DCB9D0366EA}"/>
          </ac:graphicFrameMkLst>
        </pc:graphicFrameChg>
        <pc:graphicFrameChg chg="add mod modGraphic">
          <ac:chgData name="홍서윤" userId="22a80918-bcb8-48b2-a622-fb24d5fcd135" providerId="ADAL" clId="{673FA9B0-3DC4-48B8-910D-9505F3E219CB}" dt="2023-04-27T14:36:53.448" v="1015" actId="115"/>
          <ac:graphicFrameMkLst>
            <pc:docMk/>
            <pc:sldMk cId="2662609590" sldId="341"/>
            <ac:graphicFrameMk id="12" creationId="{4B77FD47-6123-8272-E34D-A129DB9203D3}"/>
          </ac:graphicFrameMkLst>
        </pc:graphicFrameChg>
        <pc:cxnChg chg="del">
          <ac:chgData name="홍서윤" userId="22a80918-bcb8-48b2-a622-fb24d5fcd135" providerId="ADAL" clId="{673FA9B0-3DC4-48B8-910D-9505F3E219CB}" dt="2023-04-27T13:20:56.783" v="131" actId="478"/>
          <ac:cxnSpMkLst>
            <pc:docMk/>
            <pc:sldMk cId="2662609590" sldId="341"/>
            <ac:cxnSpMk id="11" creationId="{2D8B84E4-9249-DC80-DA10-32A0A8F5AD69}"/>
          </ac:cxnSpMkLst>
        </pc:cxnChg>
        <pc:cxnChg chg="del">
          <ac:chgData name="홍서윤" userId="22a80918-bcb8-48b2-a622-fb24d5fcd135" providerId="ADAL" clId="{673FA9B0-3DC4-48B8-910D-9505F3E219CB}" dt="2023-04-27T13:20:56.783" v="131" actId="478"/>
          <ac:cxnSpMkLst>
            <pc:docMk/>
            <pc:sldMk cId="2662609590" sldId="341"/>
            <ac:cxnSpMk id="24" creationId="{F4A0E4B6-6707-9FBC-53B4-E67197E7BF2B}"/>
          </ac:cxnSpMkLst>
        </pc:cxnChg>
        <pc:cxnChg chg="del">
          <ac:chgData name="홍서윤" userId="22a80918-bcb8-48b2-a622-fb24d5fcd135" providerId="ADAL" clId="{673FA9B0-3DC4-48B8-910D-9505F3E219CB}" dt="2023-04-27T13:20:56.783" v="131" actId="478"/>
          <ac:cxnSpMkLst>
            <pc:docMk/>
            <pc:sldMk cId="2662609590" sldId="341"/>
            <ac:cxnSpMk id="27" creationId="{E55FF36F-FB6C-0DD3-AB66-A6A2D93BFA2B}"/>
          </ac:cxnSpMkLst>
        </pc:cxnChg>
        <pc:cxnChg chg="del">
          <ac:chgData name="홍서윤" userId="22a80918-bcb8-48b2-a622-fb24d5fcd135" providerId="ADAL" clId="{673FA9B0-3DC4-48B8-910D-9505F3E219CB}" dt="2023-04-27T13:20:56.783" v="131" actId="478"/>
          <ac:cxnSpMkLst>
            <pc:docMk/>
            <pc:sldMk cId="2662609590" sldId="341"/>
            <ac:cxnSpMk id="29" creationId="{847A2EA2-D512-0028-DC38-664C7D7FE28B}"/>
          </ac:cxnSpMkLst>
        </pc:cxnChg>
        <pc:cxnChg chg="del">
          <ac:chgData name="홍서윤" userId="22a80918-bcb8-48b2-a622-fb24d5fcd135" providerId="ADAL" clId="{673FA9B0-3DC4-48B8-910D-9505F3E219CB}" dt="2023-04-27T13:20:56.783" v="131" actId="478"/>
          <ac:cxnSpMkLst>
            <pc:docMk/>
            <pc:sldMk cId="2662609590" sldId="341"/>
            <ac:cxnSpMk id="31" creationId="{51B8079E-DB65-C80A-41CB-D86F0A072DA5}"/>
          </ac:cxnSpMkLst>
        </pc:cxnChg>
        <pc:cxnChg chg="del">
          <ac:chgData name="홍서윤" userId="22a80918-bcb8-48b2-a622-fb24d5fcd135" providerId="ADAL" clId="{673FA9B0-3DC4-48B8-910D-9505F3E219CB}" dt="2023-04-27T13:20:56.783" v="131" actId="478"/>
          <ac:cxnSpMkLst>
            <pc:docMk/>
            <pc:sldMk cId="2662609590" sldId="341"/>
            <ac:cxnSpMk id="33" creationId="{632173A8-575C-A14E-379E-003F42791225}"/>
          </ac:cxnSpMkLst>
        </pc:cxnChg>
        <pc:cxnChg chg="del">
          <ac:chgData name="홍서윤" userId="22a80918-bcb8-48b2-a622-fb24d5fcd135" providerId="ADAL" clId="{673FA9B0-3DC4-48B8-910D-9505F3E219CB}" dt="2023-04-27T13:20:56.783" v="131" actId="478"/>
          <ac:cxnSpMkLst>
            <pc:docMk/>
            <pc:sldMk cId="2662609590" sldId="341"/>
            <ac:cxnSpMk id="89" creationId="{1211AC19-E20F-F5AF-817D-07867C726BF0}"/>
          </ac:cxnSpMkLst>
        </pc:cxnChg>
        <pc:cxnChg chg="del">
          <ac:chgData name="홍서윤" userId="22a80918-bcb8-48b2-a622-fb24d5fcd135" providerId="ADAL" clId="{673FA9B0-3DC4-48B8-910D-9505F3E219CB}" dt="2023-04-27T13:20:56.783" v="131" actId="478"/>
          <ac:cxnSpMkLst>
            <pc:docMk/>
            <pc:sldMk cId="2662609590" sldId="341"/>
            <ac:cxnSpMk id="91" creationId="{43AB8040-4067-E882-3071-6AF71EB54471}"/>
          </ac:cxnSpMkLst>
        </pc:cxnChg>
        <pc:cxnChg chg="del">
          <ac:chgData name="홍서윤" userId="22a80918-bcb8-48b2-a622-fb24d5fcd135" providerId="ADAL" clId="{673FA9B0-3DC4-48B8-910D-9505F3E219CB}" dt="2023-04-27T13:20:56.783" v="131" actId="478"/>
          <ac:cxnSpMkLst>
            <pc:docMk/>
            <pc:sldMk cId="2662609590" sldId="341"/>
            <ac:cxnSpMk id="93" creationId="{0688DE9D-5C99-044F-D5BD-1D50E064286C}"/>
          </ac:cxnSpMkLst>
        </pc:cxnChg>
        <pc:cxnChg chg="del mod">
          <ac:chgData name="홍서윤" userId="22a80918-bcb8-48b2-a622-fb24d5fcd135" providerId="ADAL" clId="{673FA9B0-3DC4-48B8-910D-9505F3E219CB}" dt="2023-04-27T13:20:56.783" v="131" actId="478"/>
          <ac:cxnSpMkLst>
            <pc:docMk/>
            <pc:sldMk cId="2662609590" sldId="341"/>
            <ac:cxnSpMk id="97" creationId="{0E571320-FA3A-43A5-39B3-9D521EF43905}"/>
          </ac:cxnSpMkLst>
        </pc:cxnChg>
        <pc:cxnChg chg="del mod">
          <ac:chgData name="홍서윤" userId="22a80918-bcb8-48b2-a622-fb24d5fcd135" providerId="ADAL" clId="{673FA9B0-3DC4-48B8-910D-9505F3E219CB}" dt="2023-04-27T13:20:56.783" v="131" actId="478"/>
          <ac:cxnSpMkLst>
            <pc:docMk/>
            <pc:sldMk cId="2662609590" sldId="341"/>
            <ac:cxnSpMk id="100" creationId="{120F4B23-6103-7B7B-050A-FF3995EDE123}"/>
          </ac:cxnSpMkLst>
        </pc:cxnChg>
        <pc:cxnChg chg="del mod">
          <ac:chgData name="홍서윤" userId="22a80918-bcb8-48b2-a622-fb24d5fcd135" providerId="ADAL" clId="{673FA9B0-3DC4-48B8-910D-9505F3E219CB}" dt="2023-04-27T13:20:56.783" v="131" actId="478"/>
          <ac:cxnSpMkLst>
            <pc:docMk/>
            <pc:sldMk cId="2662609590" sldId="341"/>
            <ac:cxnSpMk id="102" creationId="{14792E83-9CCF-C633-B88F-0DA17BE3F15E}"/>
          </ac:cxnSpMkLst>
        </pc:cxnChg>
      </pc:sldChg>
      <pc:sldChg chg="addSp delSp modSp add mod">
        <pc:chgData name="홍서윤" userId="22a80918-bcb8-48b2-a622-fb24d5fcd135" providerId="ADAL" clId="{673FA9B0-3DC4-48B8-910D-9505F3E219CB}" dt="2023-04-27T13:54:05.221" v="703" actId="20577"/>
        <pc:sldMkLst>
          <pc:docMk/>
          <pc:sldMk cId="1374238609" sldId="342"/>
        </pc:sldMkLst>
        <pc:spChg chg="mod">
          <ac:chgData name="홍서윤" userId="22a80918-bcb8-48b2-a622-fb24d5fcd135" providerId="ADAL" clId="{673FA9B0-3DC4-48B8-910D-9505F3E219CB}" dt="2023-04-27T13:21:17.954" v="144"/>
          <ac:spMkLst>
            <pc:docMk/>
            <pc:sldMk cId="1374238609" sldId="342"/>
            <ac:spMk id="3" creationId="{C8C11F40-27D1-5395-3684-92A7CD1FC542}"/>
          </ac:spMkLst>
        </pc:spChg>
        <pc:spChg chg="mod">
          <ac:chgData name="홍서윤" userId="22a80918-bcb8-48b2-a622-fb24d5fcd135" providerId="ADAL" clId="{673FA9B0-3DC4-48B8-910D-9505F3E219CB}" dt="2023-04-27T13:54:05.221" v="703" actId="20577"/>
          <ac:spMkLst>
            <pc:docMk/>
            <pc:sldMk cId="1374238609" sldId="342"/>
            <ac:spMk id="5" creationId="{46917226-5A41-A010-242B-90432022EB60}"/>
          </ac:spMkLst>
        </pc:spChg>
        <pc:spChg chg="add mod">
          <ac:chgData name="홍서윤" userId="22a80918-bcb8-48b2-a622-fb24d5fcd135" providerId="ADAL" clId="{673FA9B0-3DC4-48B8-910D-9505F3E219CB}" dt="2023-04-27T13:21:08.288" v="136"/>
          <ac:spMkLst>
            <pc:docMk/>
            <pc:sldMk cId="1374238609" sldId="342"/>
            <ac:spMk id="6" creationId="{4332BDBE-4A07-8625-B7E7-BAB02F123146}"/>
          </ac:spMkLst>
        </pc:spChg>
        <pc:spChg chg="add del mod">
          <ac:chgData name="홍서윤" userId="22a80918-bcb8-48b2-a622-fb24d5fcd135" providerId="ADAL" clId="{673FA9B0-3DC4-48B8-910D-9505F3E219CB}" dt="2023-04-27T13:54:01.637" v="701"/>
          <ac:spMkLst>
            <pc:docMk/>
            <pc:sldMk cId="1374238609" sldId="342"/>
            <ac:spMk id="7" creationId="{4DF746EB-B751-444C-48DF-D6E1139C684E}"/>
          </ac:spMkLst>
        </pc:spChg>
        <pc:picChg chg="add mod">
          <ac:chgData name="홍서윤" userId="22a80918-bcb8-48b2-a622-fb24d5fcd135" providerId="ADAL" clId="{673FA9B0-3DC4-48B8-910D-9505F3E219CB}" dt="2023-04-27T13:21:08.288" v="136"/>
          <ac:picMkLst>
            <pc:docMk/>
            <pc:sldMk cId="1374238609" sldId="342"/>
            <ac:picMk id="4" creationId="{C47F0F4B-02C9-9834-6C3D-65FF816CACE9}"/>
          </ac:picMkLst>
        </pc:picChg>
      </pc:sldChg>
      <pc:sldChg chg="add del">
        <pc:chgData name="홍서윤" userId="22a80918-bcb8-48b2-a622-fb24d5fcd135" providerId="ADAL" clId="{673FA9B0-3DC4-48B8-910D-9505F3E219CB}" dt="2023-04-27T13:21:01.799" v="133"/>
        <pc:sldMkLst>
          <pc:docMk/>
          <pc:sldMk cId="3806483285" sldId="342"/>
        </pc:sldMkLst>
      </pc:sldChg>
      <pc:sldChg chg="addSp modSp add mod">
        <pc:chgData name="홍서윤" userId="22a80918-bcb8-48b2-a622-fb24d5fcd135" providerId="ADAL" clId="{673FA9B0-3DC4-48B8-910D-9505F3E219CB}" dt="2023-04-27T13:54:18.516" v="709" actId="20577"/>
        <pc:sldMkLst>
          <pc:docMk/>
          <pc:sldMk cId="2642335929" sldId="343"/>
        </pc:sldMkLst>
        <pc:spChg chg="mod">
          <ac:chgData name="홍서윤" userId="22a80918-bcb8-48b2-a622-fb24d5fcd135" providerId="ADAL" clId="{673FA9B0-3DC4-48B8-910D-9505F3E219CB}" dt="2023-04-27T13:21:50.428" v="154"/>
          <ac:spMkLst>
            <pc:docMk/>
            <pc:sldMk cId="2642335929" sldId="343"/>
            <ac:spMk id="3" creationId="{C8C11F40-27D1-5395-3684-92A7CD1FC542}"/>
          </ac:spMkLst>
        </pc:spChg>
        <pc:spChg chg="mod">
          <ac:chgData name="홍서윤" userId="22a80918-bcb8-48b2-a622-fb24d5fcd135" providerId="ADAL" clId="{673FA9B0-3DC4-48B8-910D-9505F3E219CB}" dt="2023-04-27T13:54:18.516" v="709" actId="20577"/>
          <ac:spMkLst>
            <pc:docMk/>
            <pc:sldMk cId="2642335929" sldId="343"/>
            <ac:spMk id="5" creationId="{46917226-5A41-A010-242B-90432022EB60}"/>
          </ac:spMkLst>
        </pc:spChg>
        <pc:spChg chg="add mod">
          <ac:chgData name="홍서윤" userId="22a80918-bcb8-48b2-a622-fb24d5fcd135" providerId="ADAL" clId="{673FA9B0-3DC4-48B8-910D-9505F3E219CB}" dt="2023-04-27T13:21:41.671" v="148"/>
          <ac:spMkLst>
            <pc:docMk/>
            <pc:sldMk cId="2642335929" sldId="343"/>
            <ac:spMk id="6" creationId="{C39300FA-41B4-087A-08A9-26E239812CE9}"/>
          </ac:spMkLst>
        </pc:spChg>
        <pc:picChg chg="add mod">
          <ac:chgData name="홍서윤" userId="22a80918-bcb8-48b2-a622-fb24d5fcd135" providerId="ADAL" clId="{673FA9B0-3DC4-48B8-910D-9505F3E219CB}" dt="2023-04-27T13:21:41.671" v="148"/>
          <ac:picMkLst>
            <pc:docMk/>
            <pc:sldMk cId="2642335929" sldId="343"/>
            <ac:picMk id="4" creationId="{64BC6712-F398-22F6-FB5E-D36A4C403412}"/>
          </ac:picMkLst>
        </pc:picChg>
      </pc:sldChg>
      <pc:sldChg chg="addSp delSp modSp add mod">
        <pc:chgData name="홍서윤" userId="22a80918-bcb8-48b2-a622-fb24d5fcd135" providerId="ADAL" clId="{673FA9B0-3DC4-48B8-910D-9505F3E219CB}" dt="2023-04-27T13:54:24.348" v="711" actId="20577"/>
        <pc:sldMkLst>
          <pc:docMk/>
          <pc:sldMk cId="641079092" sldId="344"/>
        </pc:sldMkLst>
        <pc:spChg chg="mod">
          <ac:chgData name="홍서윤" userId="22a80918-bcb8-48b2-a622-fb24d5fcd135" providerId="ADAL" clId="{673FA9B0-3DC4-48B8-910D-9505F3E219CB}" dt="2023-04-27T13:54:24.348" v="711" actId="20577"/>
          <ac:spMkLst>
            <pc:docMk/>
            <pc:sldMk cId="641079092" sldId="344"/>
            <ac:spMk id="5" creationId="{46917226-5A41-A010-242B-90432022EB60}"/>
          </ac:spMkLst>
        </pc:spChg>
        <pc:spChg chg="add mod">
          <ac:chgData name="홍서윤" userId="22a80918-bcb8-48b2-a622-fb24d5fcd135" providerId="ADAL" clId="{673FA9B0-3DC4-48B8-910D-9505F3E219CB}" dt="2023-04-27T13:22:56.949" v="170" actId="1076"/>
          <ac:spMkLst>
            <pc:docMk/>
            <pc:sldMk cId="641079092" sldId="344"/>
            <ac:spMk id="10" creationId="{06AA8F2B-52D2-3403-D82B-AE9833657FD7}"/>
          </ac:spMkLst>
        </pc:spChg>
        <pc:spChg chg="add del mod">
          <ac:chgData name="홍서윤" userId="22a80918-bcb8-48b2-a622-fb24d5fcd135" providerId="ADAL" clId="{673FA9B0-3DC4-48B8-910D-9505F3E219CB}" dt="2023-04-27T13:23:11.190" v="172" actId="478"/>
          <ac:spMkLst>
            <pc:docMk/>
            <pc:sldMk cId="641079092" sldId="344"/>
            <ac:spMk id="11" creationId="{820DAC5A-BB3E-789B-4930-E9101A3C55D2}"/>
          </ac:spMkLst>
        </pc:spChg>
        <pc:spChg chg="add mod">
          <ac:chgData name="홍서윤" userId="22a80918-bcb8-48b2-a622-fb24d5fcd135" providerId="ADAL" clId="{673FA9B0-3DC4-48B8-910D-9505F3E219CB}" dt="2023-04-27T13:23:04.411" v="171" actId="1076"/>
          <ac:spMkLst>
            <pc:docMk/>
            <pc:sldMk cId="641079092" sldId="344"/>
            <ac:spMk id="12" creationId="{A0431DED-0DBF-CDBF-7EB0-C96916AA2FCB}"/>
          </ac:spMkLst>
        </pc:spChg>
        <pc:spChg chg="add del mod">
          <ac:chgData name="홍서윤" userId="22a80918-bcb8-48b2-a622-fb24d5fcd135" providerId="ADAL" clId="{673FA9B0-3DC4-48B8-910D-9505F3E219CB}" dt="2023-04-27T13:23:12.429" v="173" actId="478"/>
          <ac:spMkLst>
            <pc:docMk/>
            <pc:sldMk cId="641079092" sldId="344"/>
            <ac:spMk id="13" creationId="{58E00C8C-CA64-524B-7073-8195ED0B8583}"/>
          </ac:spMkLst>
        </pc:spChg>
        <pc:spChg chg="add del mod">
          <ac:chgData name="홍서윤" userId="22a80918-bcb8-48b2-a622-fb24d5fcd135" providerId="ADAL" clId="{673FA9B0-3DC4-48B8-910D-9505F3E219CB}" dt="2023-04-27T13:22:25.061" v="163" actId="478"/>
          <ac:spMkLst>
            <pc:docMk/>
            <pc:sldMk cId="641079092" sldId="344"/>
            <ac:spMk id="29" creationId="{D17B444D-B4F1-2558-698A-9047DCB790DE}"/>
          </ac:spMkLst>
        </pc:spChg>
        <pc:spChg chg="add del mod">
          <ac:chgData name="홍서윤" userId="22a80918-bcb8-48b2-a622-fb24d5fcd135" providerId="ADAL" clId="{673FA9B0-3DC4-48B8-910D-9505F3E219CB}" dt="2023-04-27T13:22:34.912" v="165" actId="478"/>
          <ac:spMkLst>
            <pc:docMk/>
            <pc:sldMk cId="641079092" sldId="344"/>
            <ac:spMk id="30" creationId="{6DD226C6-0529-46AB-BE82-9C76F7CAF77C}"/>
          </ac:spMkLst>
        </pc:spChg>
        <pc:spChg chg="add mod">
          <ac:chgData name="홍서윤" userId="22a80918-bcb8-48b2-a622-fb24d5fcd135" providerId="ADAL" clId="{673FA9B0-3DC4-48B8-910D-9505F3E219CB}" dt="2023-04-27T13:23:19.818" v="175" actId="1076"/>
          <ac:spMkLst>
            <pc:docMk/>
            <pc:sldMk cId="641079092" sldId="344"/>
            <ac:spMk id="31" creationId="{2F998284-2F9A-27AF-6C99-675BEAFE1636}"/>
          </ac:spMkLst>
        </pc:spChg>
        <pc:spChg chg="add mod">
          <ac:chgData name="홍서윤" userId="22a80918-bcb8-48b2-a622-fb24d5fcd135" providerId="ADAL" clId="{673FA9B0-3DC4-48B8-910D-9505F3E219CB}" dt="2023-04-27T13:23:16.171" v="174" actId="1076"/>
          <ac:spMkLst>
            <pc:docMk/>
            <pc:sldMk cId="641079092" sldId="344"/>
            <ac:spMk id="32" creationId="{86CC72BE-318F-4162-507E-65B815114890}"/>
          </ac:spMkLst>
        </pc:spChg>
        <pc:picChg chg="add mod">
          <ac:chgData name="홍서윤" userId="22a80918-bcb8-48b2-a622-fb24d5fcd135" providerId="ADAL" clId="{673FA9B0-3DC4-48B8-910D-9505F3E219CB}" dt="2023-04-27T13:22:56.949" v="170" actId="1076"/>
          <ac:picMkLst>
            <pc:docMk/>
            <pc:sldMk cId="641079092" sldId="344"/>
            <ac:picMk id="4" creationId="{2DA6944A-07DA-A409-8C48-E9B78F116141}"/>
          </ac:picMkLst>
        </pc:picChg>
        <pc:picChg chg="add mod">
          <ac:chgData name="홍서윤" userId="22a80918-bcb8-48b2-a622-fb24d5fcd135" providerId="ADAL" clId="{673FA9B0-3DC4-48B8-910D-9505F3E219CB}" dt="2023-04-27T13:22:56.949" v="170" actId="1076"/>
          <ac:picMkLst>
            <pc:docMk/>
            <pc:sldMk cId="641079092" sldId="344"/>
            <ac:picMk id="6" creationId="{A36EC312-6F61-B287-F643-225C187C560F}"/>
          </ac:picMkLst>
        </pc:picChg>
        <pc:picChg chg="add mod">
          <ac:chgData name="홍서윤" userId="22a80918-bcb8-48b2-a622-fb24d5fcd135" providerId="ADAL" clId="{673FA9B0-3DC4-48B8-910D-9505F3E219CB}" dt="2023-04-27T13:22:56.949" v="170" actId="1076"/>
          <ac:picMkLst>
            <pc:docMk/>
            <pc:sldMk cId="641079092" sldId="344"/>
            <ac:picMk id="7" creationId="{A009DF63-0CDC-5A9C-117C-A633F4527322}"/>
          </ac:picMkLst>
        </pc:picChg>
        <pc:picChg chg="add mod">
          <ac:chgData name="홍서윤" userId="22a80918-bcb8-48b2-a622-fb24d5fcd135" providerId="ADAL" clId="{673FA9B0-3DC4-48B8-910D-9505F3E219CB}" dt="2023-04-27T13:22:56.949" v="170" actId="1076"/>
          <ac:picMkLst>
            <pc:docMk/>
            <pc:sldMk cId="641079092" sldId="344"/>
            <ac:picMk id="8" creationId="{EBB05ACF-182D-8071-6A8C-62D0DFDEC847}"/>
          </ac:picMkLst>
        </pc:picChg>
        <pc:picChg chg="add mod">
          <ac:chgData name="홍서윤" userId="22a80918-bcb8-48b2-a622-fb24d5fcd135" providerId="ADAL" clId="{673FA9B0-3DC4-48B8-910D-9505F3E219CB}" dt="2023-04-27T13:22:56.949" v="170" actId="1076"/>
          <ac:picMkLst>
            <pc:docMk/>
            <pc:sldMk cId="641079092" sldId="344"/>
            <ac:picMk id="9" creationId="{4A45A950-88C4-7A00-5492-8B3392A80431}"/>
          </ac:picMkLst>
        </pc:picChg>
        <pc:picChg chg="add mod">
          <ac:chgData name="홍서윤" userId="22a80918-bcb8-48b2-a622-fb24d5fcd135" providerId="ADAL" clId="{673FA9B0-3DC4-48B8-910D-9505F3E219CB}" dt="2023-04-27T13:23:04.411" v="171" actId="1076"/>
          <ac:picMkLst>
            <pc:docMk/>
            <pc:sldMk cId="641079092" sldId="344"/>
            <ac:picMk id="14" creationId="{F0BAED80-2B4C-43B0-0804-82D262187719}"/>
          </ac:picMkLst>
        </pc:picChg>
        <pc:picChg chg="add mod">
          <ac:chgData name="홍서윤" userId="22a80918-bcb8-48b2-a622-fb24d5fcd135" providerId="ADAL" clId="{673FA9B0-3DC4-48B8-910D-9505F3E219CB}" dt="2023-04-27T13:23:04.411" v="171" actId="1076"/>
          <ac:picMkLst>
            <pc:docMk/>
            <pc:sldMk cId="641079092" sldId="344"/>
            <ac:picMk id="15" creationId="{83127ED1-79BF-85E5-63E3-C062AC853D21}"/>
          </ac:picMkLst>
        </pc:picChg>
        <pc:picChg chg="add mod">
          <ac:chgData name="홍서윤" userId="22a80918-bcb8-48b2-a622-fb24d5fcd135" providerId="ADAL" clId="{673FA9B0-3DC4-48B8-910D-9505F3E219CB}" dt="2023-04-27T13:23:04.411" v="171" actId="1076"/>
          <ac:picMkLst>
            <pc:docMk/>
            <pc:sldMk cId="641079092" sldId="344"/>
            <ac:picMk id="16" creationId="{CC901724-3739-88F4-37D5-C4893C23D747}"/>
          </ac:picMkLst>
        </pc:picChg>
        <pc:picChg chg="add mod">
          <ac:chgData name="홍서윤" userId="22a80918-bcb8-48b2-a622-fb24d5fcd135" providerId="ADAL" clId="{673FA9B0-3DC4-48B8-910D-9505F3E219CB}" dt="2023-04-27T13:23:04.411" v="171" actId="1076"/>
          <ac:picMkLst>
            <pc:docMk/>
            <pc:sldMk cId="641079092" sldId="344"/>
            <ac:picMk id="17" creationId="{B23CCE6A-03FD-B8F6-BE02-79849734D7CF}"/>
          </ac:picMkLst>
        </pc:picChg>
        <pc:picChg chg="add mod">
          <ac:chgData name="홍서윤" userId="22a80918-bcb8-48b2-a622-fb24d5fcd135" providerId="ADAL" clId="{673FA9B0-3DC4-48B8-910D-9505F3E219CB}" dt="2023-04-27T13:23:04.411" v="171" actId="1076"/>
          <ac:picMkLst>
            <pc:docMk/>
            <pc:sldMk cId="641079092" sldId="344"/>
            <ac:picMk id="18" creationId="{4D2ABBE2-3DBF-09F2-06EA-AC86A25D92C2}"/>
          </ac:picMkLst>
        </pc:picChg>
        <pc:picChg chg="add mod">
          <ac:chgData name="홍서윤" userId="22a80918-bcb8-48b2-a622-fb24d5fcd135" providerId="ADAL" clId="{673FA9B0-3DC4-48B8-910D-9505F3E219CB}" dt="2023-04-27T13:23:04.411" v="171" actId="1076"/>
          <ac:picMkLst>
            <pc:docMk/>
            <pc:sldMk cId="641079092" sldId="344"/>
            <ac:picMk id="19" creationId="{CA435294-615C-8D2E-2E1D-3E5D1AD4C25A}"/>
          </ac:picMkLst>
        </pc:picChg>
        <pc:picChg chg="add mod">
          <ac:chgData name="홍서윤" userId="22a80918-bcb8-48b2-a622-fb24d5fcd135" providerId="ADAL" clId="{673FA9B0-3DC4-48B8-910D-9505F3E219CB}" dt="2023-04-27T13:23:04.411" v="171" actId="1076"/>
          <ac:picMkLst>
            <pc:docMk/>
            <pc:sldMk cId="641079092" sldId="344"/>
            <ac:picMk id="20" creationId="{9C60193A-AD1F-7DAD-AB52-2CBF2BC4A865}"/>
          </ac:picMkLst>
        </pc:picChg>
        <pc:picChg chg="add mod">
          <ac:chgData name="홍서윤" userId="22a80918-bcb8-48b2-a622-fb24d5fcd135" providerId="ADAL" clId="{673FA9B0-3DC4-48B8-910D-9505F3E219CB}" dt="2023-04-27T13:23:04.411" v="171" actId="1076"/>
          <ac:picMkLst>
            <pc:docMk/>
            <pc:sldMk cId="641079092" sldId="344"/>
            <ac:picMk id="21" creationId="{21FEC090-C0A3-875E-56B7-936182D8F6DB}"/>
          </ac:picMkLst>
        </pc:picChg>
        <pc:picChg chg="add mod">
          <ac:chgData name="홍서윤" userId="22a80918-bcb8-48b2-a622-fb24d5fcd135" providerId="ADAL" clId="{673FA9B0-3DC4-48B8-910D-9505F3E219CB}" dt="2023-04-27T13:22:56.949" v="170" actId="1076"/>
          <ac:picMkLst>
            <pc:docMk/>
            <pc:sldMk cId="641079092" sldId="344"/>
            <ac:picMk id="22" creationId="{F7CCAE1B-7F7C-F976-F2DC-1D7FDD155C4D}"/>
          </ac:picMkLst>
        </pc:picChg>
        <pc:picChg chg="add mod">
          <ac:chgData name="홍서윤" userId="22a80918-bcb8-48b2-a622-fb24d5fcd135" providerId="ADAL" clId="{673FA9B0-3DC4-48B8-910D-9505F3E219CB}" dt="2023-04-27T13:22:56.949" v="170" actId="1076"/>
          <ac:picMkLst>
            <pc:docMk/>
            <pc:sldMk cId="641079092" sldId="344"/>
            <ac:picMk id="23" creationId="{EFFD7834-32E7-14B4-76C7-58C8D6E8C3C7}"/>
          </ac:picMkLst>
        </pc:picChg>
        <pc:picChg chg="add mod">
          <ac:chgData name="홍서윤" userId="22a80918-bcb8-48b2-a622-fb24d5fcd135" providerId="ADAL" clId="{673FA9B0-3DC4-48B8-910D-9505F3E219CB}" dt="2023-04-27T13:22:56.949" v="170" actId="1076"/>
          <ac:picMkLst>
            <pc:docMk/>
            <pc:sldMk cId="641079092" sldId="344"/>
            <ac:picMk id="24" creationId="{A94E6A53-EDCD-8074-F580-568229905981}"/>
          </ac:picMkLst>
        </pc:picChg>
        <pc:picChg chg="add mod">
          <ac:chgData name="홍서윤" userId="22a80918-bcb8-48b2-a622-fb24d5fcd135" providerId="ADAL" clId="{673FA9B0-3DC4-48B8-910D-9505F3E219CB}" dt="2023-04-27T13:22:56.949" v="170" actId="1076"/>
          <ac:picMkLst>
            <pc:docMk/>
            <pc:sldMk cId="641079092" sldId="344"/>
            <ac:picMk id="25" creationId="{AC5F3D92-ED1B-73C3-7860-1F8E71E18D44}"/>
          </ac:picMkLst>
        </pc:picChg>
        <pc:picChg chg="add mod">
          <ac:chgData name="홍서윤" userId="22a80918-bcb8-48b2-a622-fb24d5fcd135" providerId="ADAL" clId="{673FA9B0-3DC4-48B8-910D-9505F3E219CB}" dt="2023-04-27T13:22:56.949" v="170" actId="1076"/>
          <ac:picMkLst>
            <pc:docMk/>
            <pc:sldMk cId="641079092" sldId="344"/>
            <ac:picMk id="26" creationId="{16A1ADEB-A842-5BFF-9E30-BA6234E6FF36}"/>
          </ac:picMkLst>
        </pc:picChg>
        <pc:picChg chg="add mod">
          <ac:chgData name="홍서윤" userId="22a80918-bcb8-48b2-a622-fb24d5fcd135" providerId="ADAL" clId="{673FA9B0-3DC4-48B8-910D-9505F3E219CB}" dt="2023-04-27T13:23:04.411" v="171" actId="1076"/>
          <ac:picMkLst>
            <pc:docMk/>
            <pc:sldMk cId="641079092" sldId="344"/>
            <ac:picMk id="27" creationId="{99625576-BE74-E7CC-F5D5-293B77546503}"/>
          </ac:picMkLst>
        </pc:picChg>
        <pc:picChg chg="add mod">
          <ac:chgData name="홍서윤" userId="22a80918-bcb8-48b2-a622-fb24d5fcd135" providerId="ADAL" clId="{673FA9B0-3DC4-48B8-910D-9505F3E219CB}" dt="2023-04-27T13:23:04.411" v="171" actId="1076"/>
          <ac:picMkLst>
            <pc:docMk/>
            <pc:sldMk cId="641079092" sldId="344"/>
            <ac:picMk id="28" creationId="{9426D21C-2FFE-C271-724D-4C6688F98B88}"/>
          </ac:picMkLst>
        </pc:picChg>
      </pc:sldChg>
      <pc:sldChg chg="addSp delSp modSp add mod ord">
        <pc:chgData name="홍서윤" userId="22a80918-bcb8-48b2-a622-fb24d5fcd135" providerId="ADAL" clId="{673FA9B0-3DC4-48B8-910D-9505F3E219CB}" dt="2023-04-27T14:39:33.520" v="1019" actId="22"/>
        <pc:sldMkLst>
          <pc:docMk/>
          <pc:sldMk cId="19717685" sldId="345"/>
        </pc:sldMkLst>
        <pc:spChg chg="mod">
          <ac:chgData name="홍서윤" userId="22a80918-bcb8-48b2-a622-fb24d5fcd135" providerId="ADAL" clId="{673FA9B0-3DC4-48B8-910D-9505F3E219CB}" dt="2023-04-27T13:44:47.828" v="525" actId="20577"/>
          <ac:spMkLst>
            <pc:docMk/>
            <pc:sldMk cId="19717685" sldId="345"/>
            <ac:spMk id="3" creationId="{C8C11F40-27D1-5395-3684-92A7CD1FC542}"/>
          </ac:spMkLst>
        </pc:spChg>
        <pc:spChg chg="mod">
          <ac:chgData name="홍서윤" userId="22a80918-bcb8-48b2-a622-fb24d5fcd135" providerId="ADAL" clId="{673FA9B0-3DC4-48B8-910D-9505F3E219CB}" dt="2023-04-27T13:54:42.612" v="719" actId="20577"/>
          <ac:spMkLst>
            <pc:docMk/>
            <pc:sldMk cId="19717685" sldId="345"/>
            <ac:spMk id="5" creationId="{46917226-5A41-A010-242B-90432022EB60}"/>
          </ac:spMkLst>
        </pc:spChg>
        <pc:spChg chg="del">
          <ac:chgData name="홍서윤" userId="22a80918-bcb8-48b2-a622-fb24d5fcd135" providerId="ADAL" clId="{673FA9B0-3DC4-48B8-910D-9505F3E219CB}" dt="2023-04-27T13:44:59.893" v="526" actId="478"/>
          <ac:spMkLst>
            <pc:docMk/>
            <pc:sldMk cId="19717685" sldId="345"/>
            <ac:spMk id="6" creationId="{4332BDBE-4A07-8625-B7E7-BAB02F123146}"/>
          </ac:spMkLst>
        </pc:spChg>
        <pc:spChg chg="add mod">
          <ac:chgData name="홍서윤" userId="22a80918-bcb8-48b2-a622-fb24d5fcd135" providerId="ADAL" clId="{673FA9B0-3DC4-48B8-910D-9505F3E219CB}" dt="2023-04-27T14:01:25.892" v="791" actId="255"/>
          <ac:spMkLst>
            <pc:docMk/>
            <pc:sldMk cId="19717685" sldId="345"/>
            <ac:spMk id="7" creationId="{811526C7-5982-DCBB-64EA-F52A183B1934}"/>
          </ac:spMkLst>
        </pc:spChg>
        <pc:spChg chg="add mod">
          <ac:chgData name="홍서윤" userId="22a80918-bcb8-48b2-a622-fb24d5fcd135" providerId="ADAL" clId="{673FA9B0-3DC4-48B8-910D-9505F3E219CB}" dt="2023-04-27T14:01:35.919" v="794" actId="20577"/>
          <ac:spMkLst>
            <pc:docMk/>
            <pc:sldMk cId="19717685" sldId="345"/>
            <ac:spMk id="11" creationId="{F7E94E31-1151-AF08-01D8-6462E1A14C06}"/>
          </ac:spMkLst>
        </pc:spChg>
        <pc:picChg chg="del">
          <ac:chgData name="홍서윤" userId="22a80918-bcb8-48b2-a622-fb24d5fcd135" providerId="ADAL" clId="{673FA9B0-3DC4-48B8-910D-9505F3E219CB}" dt="2023-04-27T13:44:59.893" v="526" actId="478"/>
          <ac:picMkLst>
            <pc:docMk/>
            <pc:sldMk cId="19717685" sldId="345"/>
            <ac:picMk id="4" creationId="{C47F0F4B-02C9-9834-6C3D-65FF816CACE9}"/>
          </ac:picMkLst>
        </pc:picChg>
        <pc:picChg chg="add del">
          <ac:chgData name="홍서윤" userId="22a80918-bcb8-48b2-a622-fb24d5fcd135" providerId="ADAL" clId="{673FA9B0-3DC4-48B8-910D-9505F3E219CB}" dt="2023-04-27T13:48:40.104" v="613" actId="21"/>
          <ac:picMkLst>
            <pc:docMk/>
            <pc:sldMk cId="19717685" sldId="345"/>
            <ac:picMk id="9" creationId="{A91C4E66-8239-FD7F-AE10-9926EA08A3B7}"/>
          </ac:picMkLst>
        </pc:picChg>
        <pc:picChg chg="add del">
          <ac:chgData name="홍서윤" userId="22a80918-bcb8-48b2-a622-fb24d5fcd135" providerId="ADAL" clId="{673FA9B0-3DC4-48B8-910D-9505F3E219CB}" dt="2023-04-27T14:39:33.520" v="1019" actId="22"/>
          <ac:picMkLst>
            <pc:docMk/>
            <pc:sldMk cId="19717685" sldId="345"/>
            <ac:picMk id="13" creationId="{D36C1DB2-BFF9-F58C-20D3-2596954E919E}"/>
          </ac:picMkLst>
        </pc:picChg>
        <pc:picChg chg="add mod">
          <ac:chgData name="홍서윤" userId="22a80918-bcb8-48b2-a622-fb24d5fcd135" providerId="ADAL" clId="{673FA9B0-3DC4-48B8-910D-9505F3E219CB}" dt="2023-04-27T13:56:28.551" v="747" actId="1076"/>
          <ac:picMkLst>
            <pc:docMk/>
            <pc:sldMk cId="19717685" sldId="345"/>
            <ac:picMk id="1026" creationId="{6B342D41-508C-7C98-773A-C79C51486672}"/>
          </ac:picMkLst>
        </pc:picChg>
        <pc:picChg chg="add mod">
          <ac:chgData name="홍서윤" userId="22a80918-bcb8-48b2-a622-fb24d5fcd135" providerId="ADAL" clId="{673FA9B0-3DC4-48B8-910D-9505F3E219CB}" dt="2023-04-27T13:56:27.666" v="746" actId="1076"/>
          <ac:picMkLst>
            <pc:docMk/>
            <pc:sldMk cId="19717685" sldId="345"/>
            <ac:picMk id="1028" creationId="{29A5AF8A-6AC1-EA56-3F65-FA39A65761FD}"/>
          </ac:picMkLst>
        </pc:picChg>
        <pc:picChg chg="add mod">
          <ac:chgData name="홍서윤" userId="22a80918-bcb8-48b2-a622-fb24d5fcd135" providerId="ADAL" clId="{673FA9B0-3DC4-48B8-910D-9505F3E219CB}" dt="2023-04-27T13:57:14.015" v="754" actId="1076"/>
          <ac:picMkLst>
            <pc:docMk/>
            <pc:sldMk cId="19717685" sldId="345"/>
            <ac:picMk id="1030" creationId="{D0B68E71-E2AE-95BE-7046-8CA8BB3F7BC7}"/>
          </ac:picMkLst>
        </pc:picChg>
        <pc:picChg chg="add mod">
          <ac:chgData name="홍서윤" userId="22a80918-bcb8-48b2-a622-fb24d5fcd135" providerId="ADAL" clId="{673FA9B0-3DC4-48B8-910D-9505F3E219CB}" dt="2023-04-27T14:00:47.788" v="782" actId="1076"/>
          <ac:picMkLst>
            <pc:docMk/>
            <pc:sldMk cId="19717685" sldId="345"/>
            <ac:picMk id="1032" creationId="{220F0561-7C9C-DEF9-D1B4-D84A243C9DC7}"/>
          </ac:picMkLst>
        </pc:picChg>
        <pc:picChg chg="add mod">
          <ac:chgData name="홍서윤" userId="22a80918-bcb8-48b2-a622-fb24d5fcd135" providerId="ADAL" clId="{673FA9B0-3DC4-48B8-910D-9505F3E219CB}" dt="2023-04-27T14:00:52.305" v="786" actId="1076"/>
          <ac:picMkLst>
            <pc:docMk/>
            <pc:sldMk cId="19717685" sldId="345"/>
            <ac:picMk id="1034" creationId="{E3FDDE0D-A8A3-4EAA-5EEA-1B247D428D59}"/>
          </ac:picMkLst>
        </pc:picChg>
      </pc:sldChg>
      <pc:sldChg chg="addSp delSp modSp add mod ord modNotesTx">
        <pc:chgData name="홍서윤" userId="22a80918-bcb8-48b2-a622-fb24d5fcd135" providerId="ADAL" clId="{673FA9B0-3DC4-48B8-910D-9505F3E219CB}" dt="2023-04-27T14:30:54.749" v="1007" actId="20577"/>
        <pc:sldMkLst>
          <pc:docMk/>
          <pc:sldMk cId="4275148603" sldId="346"/>
        </pc:sldMkLst>
        <pc:spChg chg="mod">
          <ac:chgData name="홍서윤" userId="22a80918-bcb8-48b2-a622-fb24d5fcd135" providerId="ADAL" clId="{673FA9B0-3DC4-48B8-910D-9505F3E219CB}" dt="2023-04-27T13:52:42.780" v="697" actId="20577"/>
          <ac:spMkLst>
            <pc:docMk/>
            <pc:sldMk cId="4275148603" sldId="346"/>
            <ac:spMk id="3" creationId="{C8C11F40-27D1-5395-3684-92A7CD1FC542}"/>
          </ac:spMkLst>
        </pc:spChg>
        <pc:spChg chg="mod">
          <ac:chgData name="홍서윤" userId="22a80918-bcb8-48b2-a622-fb24d5fcd135" providerId="ADAL" clId="{673FA9B0-3DC4-48B8-910D-9505F3E219CB}" dt="2023-04-27T13:54:38.252" v="717" actId="20577"/>
          <ac:spMkLst>
            <pc:docMk/>
            <pc:sldMk cId="4275148603" sldId="346"/>
            <ac:spMk id="5" creationId="{46917226-5A41-A010-242B-90432022EB60}"/>
          </ac:spMkLst>
        </pc:spChg>
        <pc:spChg chg="add mod">
          <ac:chgData name="홍서윤" userId="22a80918-bcb8-48b2-a622-fb24d5fcd135" providerId="ADAL" clId="{673FA9B0-3DC4-48B8-910D-9505F3E219CB}" dt="2023-04-27T14:22:38.925" v="988" actId="20577"/>
          <ac:spMkLst>
            <pc:docMk/>
            <pc:sldMk cId="4275148603" sldId="346"/>
            <ac:spMk id="10" creationId="{DC9555B2-483C-D86E-E756-FC49B40A7364}"/>
          </ac:spMkLst>
        </pc:spChg>
        <pc:graphicFrameChg chg="del">
          <ac:chgData name="홍서윤" userId="22a80918-bcb8-48b2-a622-fb24d5fcd135" providerId="ADAL" clId="{673FA9B0-3DC4-48B8-910D-9505F3E219CB}" dt="2023-04-27T13:48:38.154" v="612" actId="478"/>
          <ac:graphicFrameMkLst>
            <pc:docMk/>
            <pc:sldMk cId="4275148603" sldId="346"/>
            <ac:graphicFrameMk id="12" creationId="{4B77FD47-6123-8272-E34D-A129DB9203D3}"/>
          </ac:graphicFrameMkLst>
        </pc:graphicFrameChg>
        <pc:picChg chg="add del mod">
          <ac:chgData name="홍서윤" userId="22a80918-bcb8-48b2-a622-fb24d5fcd135" providerId="ADAL" clId="{673FA9B0-3DC4-48B8-910D-9505F3E219CB}" dt="2023-04-27T13:50:06.587" v="628" actId="478"/>
          <ac:picMkLst>
            <pc:docMk/>
            <pc:sldMk cId="4275148603" sldId="346"/>
            <ac:picMk id="4" creationId="{51DB392A-733B-0EC8-F6F1-27D15F6F11E1}"/>
          </ac:picMkLst>
        </pc:picChg>
        <pc:picChg chg="add mod">
          <ac:chgData name="홍서윤" userId="22a80918-bcb8-48b2-a622-fb24d5fcd135" providerId="ADAL" clId="{673FA9B0-3DC4-48B8-910D-9505F3E219CB}" dt="2023-04-27T13:50:42.940" v="637" actId="1076"/>
          <ac:picMkLst>
            <pc:docMk/>
            <pc:sldMk cId="4275148603" sldId="346"/>
            <ac:picMk id="7" creationId="{BCF01C42-2616-CEF3-B8CD-8B0F44690DE3}"/>
          </ac:picMkLst>
        </pc:picChg>
        <pc:picChg chg="add mod">
          <ac:chgData name="홍서윤" userId="22a80918-bcb8-48b2-a622-fb24d5fcd135" providerId="ADAL" clId="{673FA9B0-3DC4-48B8-910D-9505F3E219CB}" dt="2023-04-27T13:50:44.185" v="638" actId="1076"/>
          <ac:picMkLst>
            <pc:docMk/>
            <pc:sldMk cId="4275148603" sldId="346"/>
            <ac:picMk id="9" creationId="{D9E4DA5B-9682-E36C-7E2A-7172C7EA20AA}"/>
          </ac:picMkLst>
        </pc:picChg>
      </pc:sldChg>
      <pc:sldChg chg="addSp delSp modSp add mod ord">
        <pc:chgData name="홍서윤" userId="22a80918-bcb8-48b2-a622-fb24d5fcd135" providerId="ADAL" clId="{673FA9B0-3DC4-48B8-910D-9505F3E219CB}" dt="2023-04-27T13:54:29.740" v="713" actId="20577"/>
        <pc:sldMkLst>
          <pc:docMk/>
          <pc:sldMk cId="1479764787" sldId="347"/>
        </pc:sldMkLst>
        <pc:spChg chg="del">
          <ac:chgData name="홍서윤" userId="22a80918-bcb8-48b2-a622-fb24d5fcd135" providerId="ADAL" clId="{673FA9B0-3DC4-48B8-910D-9505F3E219CB}" dt="2023-04-27T13:49:22.788" v="624" actId="478"/>
          <ac:spMkLst>
            <pc:docMk/>
            <pc:sldMk cId="1479764787" sldId="347"/>
            <ac:spMk id="4" creationId="{5A5532A4-FC1D-3AF5-0016-330C955E0348}"/>
          </ac:spMkLst>
        </pc:spChg>
        <pc:spChg chg="mod">
          <ac:chgData name="홍서윤" userId="22a80918-bcb8-48b2-a622-fb24d5fcd135" providerId="ADAL" clId="{673FA9B0-3DC4-48B8-910D-9505F3E219CB}" dt="2023-04-27T13:54:29.740" v="713" actId="20577"/>
          <ac:spMkLst>
            <pc:docMk/>
            <pc:sldMk cId="1479764787" sldId="347"/>
            <ac:spMk id="5" creationId="{46917226-5A41-A010-242B-90432022EB60}"/>
          </ac:spMkLst>
        </pc:spChg>
        <pc:spChg chg="add mod">
          <ac:chgData name="홍서윤" userId="22a80918-bcb8-48b2-a622-fb24d5fcd135" providerId="ADAL" clId="{673FA9B0-3DC4-48B8-910D-9505F3E219CB}" dt="2023-04-27T13:49:27.196" v="626"/>
          <ac:spMkLst>
            <pc:docMk/>
            <pc:sldMk cId="1479764787" sldId="347"/>
            <ac:spMk id="6" creationId="{859D3445-A0F1-2243-D631-EAF2DD4B7932}"/>
          </ac:spMkLst>
        </pc:spChg>
        <pc:spChg chg="add mod">
          <ac:chgData name="홍서윤" userId="22a80918-bcb8-48b2-a622-fb24d5fcd135" providerId="ADAL" clId="{673FA9B0-3DC4-48B8-910D-9505F3E219CB}" dt="2023-04-27T13:49:27.196" v="626"/>
          <ac:spMkLst>
            <pc:docMk/>
            <pc:sldMk cId="1479764787" sldId="347"/>
            <ac:spMk id="7" creationId="{3B3D1CE6-5522-2EB0-5313-AFC857426C3D}"/>
          </ac:spMkLst>
        </pc:spChg>
        <pc:spChg chg="add mod">
          <ac:chgData name="홍서윤" userId="22a80918-bcb8-48b2-a622-fb24d5fcd135" providerId="ADAL" clId="{673FA9B0-3DC4-48B8-910D-9505F3E219CB}" dt="2023-04-27T13:49:27.196" v="626"/>
          <ac:spMkLst>
            <pc:docMk/>
            <pc:sldMk cId="1479764787" sldId="347"/>
            <ac:spMk id="8" creationId="{31604341-FECE-1EE7-3117-DE6CCE6164E7}"/>
          </ac:spMkLst>
        </pc:spChg>
        <pc:spChg chg="mod">
          <ac:chgData name="홍서윤" userId="22a80918-bcb8-48b2-a622-fb24d5fcd135" providerId="ADAL" clId="{673FA9B0-3DC4-48B8-910D-9505F3E219CB}" dt="2023-04-27T13:49:27.196" v="626"/>
          <ac:spMkLst>
            <pc:docMk/>
            <pc:sldMk cId="1479764787" sldId="347"/>
            <ac:spMk id="10" creationId="{7DA672B7-65A2-DF12-0196-DF65390D9203}"/>
          </ac:spMkLst>
        </pc:spChg>
        <pc:spChg chg="mod">
          <ac:chgData name="홍서윤" userId="22a80918-bcb8-48b2-a622-fb24d5fcd135" providerId="ADAL" clId="{673FA9B0-3DC4-48B8-910D-9505F3E219CB}" dt="2023-04-27T13:49:27.196" v="626"/>
          <ac:spMkLst>
            <pc:docMk/>
            <pc:sldMk cId="1479764787" sldId="347"/>
            <ac:spMk id="11" creationId="{D7F4B3C2-0658-C462-0FCD-A34564531942}"/>
          </ac:spMkLst>
        </pc:spChg>
        <pc:spChg chg="mod">
          <ac:chgData name="홍서윤" userId="22a80918-bcb8-48b2-a622-fb24d5fcd135" providerId="ADAL" clId="{673FA9B0-3DC4-48B8-910D-9505F3E219CB}" dt="2023-04-27T13:49:27.196" v="626"/>
          <ac:spMkLst>
            <pc:docMk/>
            <pc:sldMk cId="1479764787" sldId="347"/>
            <ac:spMk id="12" creationId="{AEEC8C4B-593D-59C1-CFA6-A36D3868C986}"/>
          </ac:spMkLst>
        </pc:spChg>
        <pc:spChg chg="mod">
          <ac:chgData name="홍서윤" userId="22a80918-bcb8-48b2-a622-fb24d5fcd135" providerId="ADAL" clId="{673FA9B0-3DC4-48B8-910D-9505F3E219CB}" dt="2023-04-27T13:49:27.196" v="626"/>
          <ac:spMkLst>
            <pc:docMk/>
            <pc:sldMk cId="1479764787" sldId="347"/>
            <ac:spMk id="13" creationId="{3D80E70F-C8D2-B271-A1C4-8BF39083D658}"/>
          </ac:spMkLst>
        </pc:spChg>
        <pc:spChg chg="del">
          <ac:chgData name="홍서윤" userId="22a80918-bcb8-48b2-a622-fb24d5fcd135" providerId="ADAL" clId="{673FA9B0-3DC4-48B8-910D-9505F3E219CB}" dt="2023-04-27T13:49:22.788" v="624" actId="478"/>
          <ac:spMkLst>
            <pc:docMk/>
            <pc:sldMk cId="1479764787" sldId="347"/>
            <ac:spMk id="14" creationId="{7B10D50A-E3B4-E353-18B4-B3F0CA98695D}"/>
          </ac:spMkLst>
        </pc:spChg>
        <pc:spChg chg="del">
          <ac:chgData name="홍서윤" userId="22a80918-bcb8-48b2-a622-fb24d5fcd135" providerId="ADAL" clId="{673FA9B0-3DC4-48B8-910D-9505F3E219CB}" dt="2023-04-27T13:49:22.788" v="624" actId="478"/>
          <ac:spMkLst>
            <pc:docMk/>
            <pc:sldMk cId="1479764787" sldId="347"/>
            <ac:spMk id="15" creationId="{E28BE57E-D740-8858-4788-5FFBE5506300}"/>
          </ac:spMkLst>
        </pc:spChg>
        <pc:spChg chg="del">
          <ac:chgData name="홍서윤" userId="22a80918-bcb8-48b2-a622-fb24d5fcd135" providerId="ADAL" clId="{673FA9B0-3DC4-48B8-910D-9505F3E219CB}" dt="2023-04-27T13:49:22.788" v="624" actId="478"/>
          <ac:spMkLst>
            <pc:docMk/>
            <pc:sldMk cId="1479764787" sldId="347"/>
            <ac:spMk id="16" creationId="{4D124256-00EA-2992-C37C-BDAB2E4F4840}"/>
          </ac:spMkLst>
        </pc:spChg>
        <pc:spChg chg="del">
          <ac:chgData name="홍서윤" userId="22a80918-bcb8-48b2-a622-fb24d5fcd135" providerId="ADAL" clId="{673FA9B0-3DC4-48B8-910D-9505F3E219CB}" dt="2023-04-27T13:49:22.788" v="624" actId="478"/>
          <ac:spMkLst>
            <pc:docMk/>
            <pc:sldMk cId="1479764787" sldId="347"/>
            <ac:spMk id="17" creationId="{901C14BB-7780-4444-C789-7CA64B3C04AB}"/>
          </ac:spMkLst>
        </pc:spChg>
        <pc:spChg chg="del">
          <ac:chgData name="홍서윤" userId="22a80918-bcb8-48b2-a622-fb24d5fcd135" providerId="ADAL" clId="{673FA9B0-3DC4-48B8-910D-9505F3E219CB}" dt="2023-04-27T13:49:22.788" v="624" actId="478"/>
          <ac:spMkLst>
            <pc:docMk/>
            <pc:sldMk cId="1479764787" sldId="347"/>
            <ac:spMk id="18" creationId="{82F991A4-E36A-3634-23A2-C071424BFA48}"/>
          </ac:spMkLst>
        </pc:spChg>
        <pc:spChg chg="mod">
          <ac:chgData name="홍서윤" userId="22a80918-bcb8-48b2-a622-fb24d5fcd135" providerId="ADAL" clId="{673FA9B0-3DC4-48B8-910D-9505F3E219CB}" dt="2023-04-27T13:49:27.196" v="626"/>
          <ac:spMkLst>
            <pc:docMk/>
            <pc:sldMk cId="1479764787" sldId="347"/>
            <ac:spMk id="19" creationId="{9194CC12-A99B-BC2C-A45A-995040433466}"/>
          </ac:spMkLst>
        </pc:spChg>
        <pc:spChg chg="mod">
          <ac:chgData name="홍서윤" userId="22a80918-bcb8-48b2-a622-fb24d5fcd135" providerId="ADAL" clId="{673FA9B0-3DC4-48B8-910D-9505F3E219CB}" dt="2023-04-27T13:49:27.196" v="626"/>
          <ac:spMkLst>
            <pc:docMk/>
            <pc:sldMk cId="1479764787" sldId="347"/>
            <ac:spMk id="20" creationId="{11CC3A0B-0527-AC91-F89F-BE55B81B4292}"/>
          </ac:spMkLst>
        </pc:spChg>
        <pc:spChg chg="mod">
          <ac:chgData name="홍서윤" userId="22a80918-bcb8-48b2-a622-fb24d5fcd135" providerId="ADAL" clId="{673FA9B0-3DC4-48B8-910D-9505F3E219CB}" dt="2023-04-27T13:49:27.196" v="626"/>
          <ac:spMkLst>
            <pc:docMk/>
            <pc:sldMk cId="1479764787" sldId="347"/>
            <ac:spMk id="21" creationId="{71571238-448D-4248-D83E-FB9E4DD3EB6D}"/>
          </ac:spMkLst>
        </pc:spChg>
        <pc:spChg chg="mod">
          <ac:chgData name="홍서윤" userId="22a80918-bcb8-48b2-a622-fb24d5fcd135" providerId="ADAL" clId="{673FA9B0-3DC4-48B8-910D-9505F3E219CB}" dt="2023-04-27T13:49:27.196" v="626"/>
          <ac:spMkLst>
            <pc:docMk/>
            <pc:sldMk cId="1479764787" sldId="347"/>
            <ac:spMk id="22" creationId="{A4597195-AD8B-673F-D2E6-8B675E4E5BAB}"/>
          </ac:spMkLst>
        </pc:spChg>
        <pc:spChg chg="mod">
          <ac:chgData name="홍서윤" userId="22a80918-bcb8-48b2-a622-fb24d5fcd135" providerId="ADAL" clId="{673FA9B0-3DC4-48B8-910D-9505F3E219CB}" dt="2023-04-27T13:49:27.196" v="626"/>
          <ac:spMkLst>
            <pc:docMk/>
            <pc:sldMk cId="1479764787" sldId="347"/>
            <ac:spMk id="24" creationId="{3F644C3B-D467-F42C-5CC7-0D9140F95231}"/>
          </ac:spMkLst>
        </pc:spChg>
        <pc:spChg chg="mod">
          <ac:chgData name="홍서윤" userId="22a80918-bcb8-48b2-a622-fb24d5fcd135" providerId="ADAL" clId="{673FA9B0-3DC4-48B8-910D-9505F3E219CB}" dt="2023-04-27T13:49:27.196" v="626"/>
          <ac:spMkLst>
            <pc:docMk/>
            <pc:sldMk cId="1479764787" sldId="347"/>
            <ac:spMk id="25" creationId="{5439ED42-1247-65DC-8EC1-490BAFE66543}"/>
          </ac:spMkLst>
        </pc:spChg>
        <pc:spChg chg="mod">
          <ac:chgData name="홍서윤" userId="22a80918-bcb8-48b2-a622-fb24d5fcd135" providerId="ADAL" clId="{673FA9B0-3DC4-48B8-910D-9505F3E219CB}" dt="2023-04-27T13:49:27.196" v="626"/>
          <ac:spMkLst>
            <pc:docMk/>
            <pc:sldMk cId="1479764787" sldId="347"/>
            <ac:spMk id="26" creationId="{9F194001-8381-2F14-D151-9B52D6866C59}"/>
          </ac:spMkLst>
        </pc:spChg>
        <pc:spChg chg="mod">
          <ac:chgData name="홍서윤" userId="22a80918-bcb8-48b2-a622-fb24d5fcd135" providerId="ADAL" clId="{673FA9B0-3DC4-48B8-910D-9505F3E219CB}" dt="2023-04-27T13:49:27.196" v="626"/>
          <ac:spMkLst>
            <pc:docMk/>
            <pc:sldMk cId="1479764787" sldId="347"/>
            <ac:spMk id="27" creationId="{81780EF1-D31D-2652-042B-564BDCD7C930}"/>
          </ac:spMkLst>
        </pc:spChg>
        <pc:spChg chg="mod">
          <ac:chgData name="홍서윤" userId="22a80918-bcb8-48b2-a622-fb24d5fcd135" providerId="ADAL" clId="{673FA9B0-3DC4-48B8-910D-9505F3E219CB}" dt="2023-04-27T13:49:27.196" v="626"/>
          <ac:spMkLst>
            <pc:docMk/>
            <pc:sldMk cId="1479764787" sldId="347"/>
            <ac:spMk id="28" creationId="{25C890DC-F8BA-06D4-71E8-5E664E50E2FC}"/>
          </ac:spMkLst>
        </pc:spChg>
        <pc:spChg chg="mod">
          <ac:chgData name="홍서윤" userId="22a80918-bcb8-48b2-a622-fb24d5fcd135" providerId="ADAL" clId="{673FA9B0-3DC4-48B8-910D-9505F3E219CB}" dt="2023-04-27T13:49:27.196" v="626"/>
          <ac:spMkLst>
            <pc:docMk/>
            <pc:sldMk cId="1479764787" sldId="347"/>
            <ac:spMk id="29" creationId="{BDEEBDE5-EFAB-9780-B332-F4A0AC84B53B}"/>
          </ac:spMkLst>
        </pc:spChg>
        <pc:spChg chg="mod">
          <ac:chgData name="홍서윤" userId="22a80918-bcb8-48b2-a622-fb24d5fcd135" providerId="ADAL" clId="{673FA9B0-3DC4-48B8-910D-9505F3E219CB}" dt="2023-04-27T13:49:27.196" v="626"/>
          <ac:spMkLst>
            <pc:docMk/>
            <pc:sldMk cId="1479764787" sldId="347"/>
            <ac:spMk id="30" creationId="{B9AAA715-8CAB-5D01-8EBF-F67141D9780E}"/>
          </ac:spMkLst>
        </pc:spChg>
        <pc:spChg chg="mod">
          <ac:chgData name="홍서윤" userId="22a80918-bcb8-48b2-a622-fb24d5fcd135" providerId="ADAL" clId="{673FA9B0-3DC4-48B8-910D-9505F3E219CB}" dt="2023-04-27T13:49:27.196" v="626"/>
          <ac:spMkLst>
            <pc:docMk/>
            <pc:sldMk cId="1479764787" sldId="347"/>
            <ac:spMk id="31" creationId="{5537BFB9-A4D6-D590-B5AD-3CAFF0DD7BB9}"/>
          </ac:spMkLst>
        </pc:spChg>
        <pc:spChg chg="mod">
          <ac:chgData name="홍서윤" userId="22a80918-bcb8-48b2-a622-fb24d5fcd135" providerId="ADAL" clId="{673FA9B0-3DC4-48B8-910D-9505F3E219CB}" dt="2023-04-27T13:49:27.196" v="626"/>
          <ac:spMkLst>
            <pc:docMk/>
            <pc:sldMk cId="1479764787" sldId="347"/>
            <ac:spMk id="33" creationId="{60F46907-1038-F898-0395-8929121F9680}"/>
          </ac:spMkLst>
        </pc:spChg>
        <pc:spChg chg="mod">
          <ac:chgData name="홍서윤" userId="22a80918-bcb8-48b2-a622-fb24d5fcd135" providerId="ADAL" clId="{673FA9B0-3DC4-48B8-910D-9505F3E219CB}" dt="2023-04-27T13:49:27.196" v="626"/>
          <ac:spMkLst>
            <pc:docMk/>
            <pc:sldMk cId="1479764787" sldId="347"/>
            <ac:spMk id="34" creationId="{069B02AE-2879-E3C7-01DF-7199C503AA3A}"/>
          </ac:spMkLst>
        </pc:spChg>
        <pc:spChg chg="mod">
          <ac:chgData name="홍서윤" userId="22a80918-bcb8-48b2-a622-fb24d5fcd135" providerId="ADAL" clId="{673FA9B0-3DC4-48B8-910D-9505F3E219CB}" dt="2023-04-27T13:49:27.196" v="626"/>
          <ac:spMkLst>
            <pc:docMk/>
            <pc:sldMk cId="1479764787" sldId="347"/>
            <ac:spMk id="35" creationId="{5DC0C3F2-1FB2-C0EB-E569-48A2B9EE1D98}"/>
          </ac:spMkLst>
        </pc:spChg>
        <pc:spChg chg="mod">
          <ac:chgData name="홍서윤" userId="22a80918-bcb8-48b2-a622-fb24d5fcd135" providerId="ADAL" clId="{673FA9B0-3DC4-48B8-910D-9505F3E219CB}" dt="2023-04-27T13:49:27.196" v="626"/>
          <ac:spMkLst>
            <pc:docMk/>
            <pc:sldMk cId="1479764787" sldId="347"/>
            <ac:spMk id="36" creationId="{27B05DF5-99EE-0258-B5FA-29646B0FE756}"/>
          </ac:spMkLst>
        </pc:spChg>
        <pc:spChg chg="mod">
          <ac:chgData name="홍서윤" userId="22a80918-bcb8-48b2-a622-fb24d5fcd135" providerId="ADAL" clId="{673FA9B0-3DC4-48B8-910D-9505F3E219CB}" dt="2023-04-27T13:49:27.196" v="626"/>
          <ac:spMkLst>
            <pc:docMk/>
            <pc:sldMk cId="1479764787" sldId="347"/>
            <ac:spMk id="37" creationId="{FCAEF962-F111-5594-5F3A-3AA2D86AADA8}"/>
          </ac:spMkLst>
        </pc:spChg>
        <pc:spChg chg="mod">
          <ac:chgData name="홍서윤" userId="22a80918-bcb8-48b2-a622-fb24d5fcd135" providerId="ADAL" clId="{673FA9B0-3DC4-48B8-910D-9505F3E219CB}" dt="2023-04-27T13:49:27.196" v="626"/>
          <ac:spMkLst>
            <pc:docMk/>
            <pc:sldMk cId="1479764787" sldId="347"/>
            <ac:spMk id="38" creationId="{66AA4FBE-0632-8858-995A-C19A2D9CE34E}"/>
          </ac:spMkLst>
        </pc:spChg>
        <pc:spChg chg="mod">
          <ac:chgData name="홍서윤" userId="22a80918-bcb8-48b2-a622-fb24d5fcd135" providerId="ADAL" clId="{673FA9B0-3DC4-48B8-910D-9505F3E219CB}" dt="2023-04-27T13:49:27.196" v="626"/>
          <ac:spMkLst>
            <pc:docMk/>
            <pc:sldMk cId="1479764787" sldId="347"/>
            <ac:spMk id="39" creationId="{9E76D6C4-F9ED-523E-7C03-30429472EC92}"/>
          </ac:spMkLst>
        </pc:spChg>
        <pc:spChg chg="mod">
          <ac:chgData name="홍서윤" userId="22a80918-bcb8-48b2-a622-fb24d5fcd135" providerId="ADAL" clId="{673FA9B0-3DC4-48B8-910D-9505F3E219CB}" dt="2023-04-27T13:49:27.196" v="626"/>
          <ac:spMkLst>
            <pc:docMk/>
            <pc:sldMk cId="1479764787" sldId="347"/>
            <ac:spMk id="40" creationId="{88EC88F2-07E2-AC17-A948-CBFE5EF4C122}"/>
          </ac:spMkLst>
        </pc:spChg>
        <pc:spChg chg="add mod">
          <ac:chgData name="홍서윤" userId="22a80918-bcb8-48b2-a622-fb24d5fcd135" providerId="ADAL" clId="{673FA9B0-3DC4-48B8-910D-9505F3E219CB}" dt="2023-04-27T13:49:27.196" v="626"/>
          <ac:spMkLst>
            <pc:docMk/>
            <pc:sldMk cId="1479764787" sldId="347"/>
            <ac:spMk id="41" creationId="{F15FD752-CAA0-FFE8-D7DE-BCFEA75661BB}"/>
          </ac:spMkLst>
        </pc:spChg>
        <pc:spChg chg="add mod">
          <ac:chgData name="홍서윤" userId="22a80918-bcb8-48b2-a622-fb24d5fcd135" providerId="ADAL" clId="{673FA9B0-3DC4-48B8-910D-9505F3E219CB}" dt="2023-04-27T13:49:27.196" v="626"/>
          <ac:spMkLst>
            <pc:docMk/>
            <pc:sldMk cId="1479764787" sldId="347"/>
            <ac:spMk id="42" creationId="{DE1DF2EF-0823-C6CC-6CD1-56890EB11923}"/>
          </ac:spMkLst>
        </pc:spChg>
        <pc:spChg chg="add mod">
          <ac:chgData name="홍서윤" userId="22a80918-bcb8-48b2-a622-fb24d5fcd135" providerId="ADAL" clId="{673FA9B0-3DC4-48B8-910D-9505F3E219CB}" dt="2023-04-27T13:49:27.196" v="626"/>
          <ac:spMkLst>
            <pc:docMk/>
            <pc:sldMk cId="1479764787" sldId="347"/>
            <ac:spMk id="43" creationId="{22D7B3C0-F420-3C75-7C1C-873625DAF15D}"/>
          </ac:spMkLst>
        </pc:spChg>
        <pc:spChg chg="add mod">
          <ac:chgData name="홍서윤" userId="22a80918-bcb8-48b2-a622-fb24d5fcd135" providerId="ADAL" clId="{673FA9B0-3DC4-48B8-910D-9505F3E219CB}" dt="2023-04-27T13:49:27.196" v="626"/>
          <ac:spMkLst>
            <pc:docMk/>
            <pc:sldMk cId="1479764787" sldId="347"/>
            <ac:spMk id="44" creationId="{0AF2F432-0E99-1BC2-A745-4E3A67A14813}"/>
          </ac:spMkLst>
        </pc:spChg>
        <pc:spChg chg="add mod">
          <ac:chgData name="홍서윤" userId="22a80918-bcb8-48b2-a622-fb24d5fcd135" providerId="ADAL" clId="{673FA9B0-3DC4-48B8-910D-9505F3E219CB}" dt="2023-04-27T13:49:27.196" v="626"/>
          <ac:spMkLst>
            <pc:docMk/>
            <pc:sldMk cId="1479764787" sldId="347"/>
            <ac:spMk id="45" creationId="{C5B61849-95EC-1A2A-168A-E3557719BC40}"/>
          </ac:spMkLst>
        </pc:spChg>
        <pc:spChg chg="add mod">
          <ac:chgData name="홍서윤" userId="22a80918-bcb8-48b2-a622-fb24d5fcd135" providerId="ADAL" clId="{673FA9B0-3DC4-48B8-910D-9505F3E219CB}" dt="2023-04-27T13:49:27.196" v="626"/>
          <ac:spMkLst>
            <pc:docMk/>
            <pc:sldMk cId="1479764787" sldId="347"/>
            <ac:spMk id="46" creationId="{8431E06E-E746-CE61-D805-3442B50E7152}"/>
          </ac:spMkLst>
        </pc:spChg>
        <pc:spChg chg="mod">
          <ac:chgData name="홍서윤" userId="22a80918-bcb8-48b2-a622-fb24d5fcd135" providerId="ADAL" clId="{673FA9B0-3DC4-48B8-910D-9505F3E219CB}" dt="2023-04-27T13:49:27.196" v="626"/>
          <ac:spMkLst>
            <pc:docMk/>
            <pc:sldMk cId="1479764787" sldId="347"/>
            <ac:spMk id="48" creationId="{3CCF84A4-220F-2FE0-B403-8C326EA85460}"/>
          </ac:spMkLst>
        </pc:spChg>
        <pc:spChg chg="mod">
          <ac:chgData name="홍서윤" userId="22a80918-bcb8-48b2-a622-fb24d5fcd135" providerId="ADAL" clId="{673FA9B0-3DC4-48B8-910D-9505F3E219CB}" dt="2023-04-27T13:49:27.196" v="626"/>
          <ac:spMkLst>
            <pc:docMk/>
            <pc:sldMk cId="1479764787" sldId="347"/>
            <ac:spMk id="49" creationId="{20BA8E92-4CE3-76DA-EAA5-9B251D8B007B}"/>
          </ac:spMkLst>
        </pc:spChg>
        <pc:spChg chg="mod">
          <ac:chgData name="홍서윤" userId="22a80918-bcb8-48b2-a622-fb24d5fcd135" providerId="ADAL" clId="{673FA9B0-3DC4-48B8-910D-9505F3E219CB}" dt="2023-04-27T13:49:27.196" v="626"/>
          <ac:spMkLst>
            <pc:docMk/>
            <pc:sldMk cId="1479764787" sldId="347"/>
            <ac:spMk id="51" creationId="{F0EDB601-5746-CADB-949F-7FEFE66F58C7}"/>
          </ac:spMkLst>
        </pc:spChg>
        <pc:spChg chg="mod">
          <ac:chgData name="홍서윤" userId="22a80918-bcb8-48b2-a622-fb24d5fcd135" providerId="ADAL" clId="{673FA9B0-3DC4-48B8-910D-9505F3E219CB}" dt="2023-04-27T13:49:27.196" v="626"/>
          <ac:spMkLst>
            <pc:docMk/>
            <pc:sldMk cId="1479764787" sldId="347"/>
            <ac:spMk id="52" creationId="{37A2E993-1575-516D-13F4-EAC93FD8E534}"/>
          </ac:spMkLst>
        </pc:spChg>
        <pc:spChg chg="mod">
          <ac:chgData name="홍서윤" userId="22a80918-bcb8-48b2-a622-fb24d5fcd135" providerId="ADAL" clId="{673FA9B0-3DC4-48B8-910D-9505F3E219CB}" dt="2023-04-27T13:49:27.196" v="626"/>
          <ac:spMkLst>
            <pc:docMk/>
            <pc:sldMk cId="1479764787" sldId="347"/>
            <ac:spMk id="53" creationId="{97C1C05E-4960-10A6-58BD-11C06B9E1FD3}"/>
          </ac:spMkLst>
        </pc:spChg>
        <pc:spChg chg="mod">
          <ac:chgData name="홍서윤" userId="22a80918-bcb8-48b2-a622-fb24d5fcd135" providerId="ADAL" clId="{673FA9B0-3DC4-48B8-910D-9505F3E219CB}" dt="2023-04-27T13:49:27.196" v="626"/>
          <ac:spMkLst>
            <pc:docMk/>
            <pc:sldMk cId="1479764787" sldId="347"/>
            <ac:spMk id="54" creationId="{1F67A53C-6538-F1F0-8052-78E13D74B554}"/>
          </ac:spMkLst>
        </pc:spChg>
        <pc:spChg chg="mod">
          <ac:chgData name="홍서윤" userId="22a80918-bcb8-48b2-a622-fb24d5fcd135" providerId="ADAL" clId="{673FA9B0-3DC4-48B8-910D-9505F3E219CB}" dt="2023-04-27T13:49:27.196" v="626"/>
          <ac:spMkLst>
            <pc:docMk/>
            <pc:sldMk cId="1479764787" sldId="347"/>
            <ac:spMk id="55" creationId="{1E698EC1-9D4F-BF53-A22E-178BDF6A421A}"/>
          </ac:spMkLst>
        </pc:spChg>
        <pc:spChg chg="mod">
          <ac:chgData name="홍서윤" userId="22a80918-bcb8-48b2-a622-fb24d5fcd135" providerId="ADAL" clId="{673FA9B0-3DC4-48B8-910D-9505F3E219CB}" dt="2023-04-27T13:49:27.196" v="626"/>
          <ac:spMkLst>
            <pc:docMk/>
            <pc:sldMk cId="1479764787" sldId="347"/>
            <ac:spMk id="56" creationId="{E3F102FD-01DA-85BB-5901-81EF1BE9A625}"/>
          </ac:spMkLst>
        </pc:spChg>
        <pc:spChg chg="mod">
          <ac:chgData name="홍서윤" userId="22a80918-bcb8-48b2-a622-fb24d5fcd135" providerId="ADAL" clId="{673FA9B0-3DC4-48B8-910D-9505F3E219CB}" dt="2023-04-27T13:49:27.196" v="626"/>
          <ac:spMkLst>
            <pc:docMk/>
            <pc:sldMk cId="1479764787" sldId="347"/>
            <ac:spMk id="57" creationId="{8F10376A-1300-0485-3693-6BB9F1742304}"/>
          </ac:spMkLst>
        </pc:spChg>
        <pc:spChg chg="mod">
          <ac:chgData name="홍서윤" userId="22a80918-bcb8-48b2-a622-fb24d5fcd135" providerId="ADAL" clId="{673FA9B0-3DC4-48B8-910D-9505F3E219CB}" dt="2023-04-27T13:49:27.196" v="626"/>
          <ac:spMkLst>
            <pc:docMk/>
            <pc:sldMk cId="1479764787" sldId="347"/>
            <ac:spMk id="59" creationId="{CDD1AEEA-5335-0E45-E054-4361BB7905F2}"/>
          </ac:spMkLst>
        </pc:spChg>
        <pc:spChg chg="mod">
          <ac:chgData name="홍서윤" userId="22a80918-bcb8-48b2-a622-fb24d5fcd135" providerId="ADAL" clId="{673FA9B0-3DC4-48B8-910D-9505F3E219CB}" dt="2023-04-27T13:49:27.196" v="626"/>
          <ac:spMkLst>
            <pc:docMk/>
            <pc:sldMk cId="1479764787" sldId="347"/>
            <ac:spMk id="60" creationId="{3808CE7A-5196-83FD-9656-8F3D0A3AFAD0}"/>
          </ac:spMkLst>
        </pc:spChg>
        <pc:spChg chg="mod">
          <ac:chgData name="홍서윤" userId="22a80918-bcb8-48b2-a622-fb24d5fcd135" providerId="ADAL" clId="{673FA9B0-3DC4-48B8-910D-9505F3E219CB}" dt="2023-04-27T13:49:27.196" v="626"/>
          <ac:spMkLst>
            <pc:docMk/>
            <pc:sldMk cId="1479764787" sldId="347"/>
            <ac:spMk id="61" creationId="{A470007B-79C1-B241-EABD-9AB7A2CEAC72}"/>
          </ac:spMkLst>
        </pc:spChg>
        <pc:spChg chg="mod">
          <ac:chgData name="홍서윤" userId="22a80918-bcb8-48b2-a622-fb24d5fcd135" providerId="ADAL" clId="{673FA9B0-3DC4-48B8-910D-9505F3E219CB}" dt="2023-04-27T13:49:27.196" v="626"/>
          <ac:spMkLst>
            <pc:docMk/>
            <pc:sldMk cId="1479764787" sldId="347"/>
            <ac:spMk id="62" creationId="{889DDCE8-C8BD-F5FC-378E-7AABD3175C79}"/>
          </ac:spMkLst>
        </pc:spChg>
        <pc:spChg chg="mod">
          <ac:chgData name="홍서윤" userId="22a80918-bcb8-48b2-a622-fb24d5fcd135" providerId="ADAL" clId="{673FA9B0-3DC4-48B8-910D-9505F3E219CB}" dt="2023-04-27T13:49:27.196" v="626"/>
          <ac:spMkLst>
            <pc:docMk/>
            <pc:sldMk cId="1479764787" sldId="347"/>
            <ac:spMk id="63" creationId="{DD7C5A94-128C-A7D7-2763-D68424B2B873}"/>
          </ac:spMkLst>
        </pc:spChg>
        <pc:spChg chg="mod">
          <ac:chgData name="홍서윤" userId="22a80918-bcb8-48b2-a622-fb24d5fcd135" providerId="ADAL" clId="{673FA9B0-3DC4-48B8-910D-9505F3E219CB}" dt="2023-04-27T13:49:27.196" v="626"/>
          <ac:spMkLst>
            <pc:docMk/>
            <pc:sldMk cId="1479764787" sldId="347"/>
            <ac:spMk id="64" creationId="{D6F8F7EC-D578-4E57-5B47-35FDFBC16FFB}"/>
          </ac:spMkLst>
        </pc:spChg>
        <pc:spChg chg="mod">
          <ac:chgData name="홍서윤" userId="22a80918-bcb8-48b2-a622-fb24d5fcd135" providerId="ADAL" clId="{673FA9B0-3DC4-48B8-910D-9505F3E219CB}" dt="2023-04-27T13:49:27.196" v="626"/>
          <ac:spMkLst>
            <pc:docMk/>
            <pc:sldMk cId="1479764787" sldId="347"/>
            <ac:spMk id="65" creationId="{60692FED-AEBA-586F-7225-55860A801DFB}"/>
          </ac:spMkLst>
        </pc:spChg>
        <pc:spChg chg="mod">
          <ac:chgData name="홍서윤" userId="22a80918-bcb8-48b2-a622-fb24d5fcd135" providerId="ADAL" clId="{673FA9B0-3DC4-48B8-910D-9505F3E219CB}" dt="2023-04-27T13:49:27.196" v="626"/>
          <ac:spMkLst>
            <pc:docMk/>
            <pc:sldMk cId="1479764787" sldId="347"/>
            <ac:spMk id="67" creationId="{791363F1-032B-86AA-3B77-A4743697C2AC}"/>
          </ac:spMkLst>
        </pc:spChg>
        <pc:spChg chg="mod">
          <ac:chgData name="홍서윤" userId="22a80918-bcb8-48b2-a622-fb24d5fcd135" providerId="ADAL" clId="{673FA9B0-3DC4-48B8-910D-9505F3E219CB}" dt="2023-04-27T13:49:27.196" v="626"/>
          <ac:spMkLst>
            <pc:docMk/>
            <pc:sldMk cId="1479764787" sldId="347"/>
            <ac:spMk id="68" creationId="{FCDA8488-5E58-D7B1-B45D-7EE250264865}"/>
          </ac:spMkLst>
        </pc:spChg>
        <pc:spChg chg="mod">
          <ac:chgData name="홍서윤" userId="22a80918-bcb8-48b2-a622-fb24d5fcd135" providerId="ADAL" clId="{673FA9B0-3DC4-48B8-910D-9505F3E219CB}" dt="2023-04-27T13:49:27.196" v="626"/>
          <ac:spMkLst>
            <pc:docMk/>
            <pc:sldMk cId="1479764787" sldId="347"/>
            <ac:spMk id="69" creationId="{30549784-B6E3-2419-E153-07B0F15B44A6}"/>
          </ac:spMkLst>
        </pc:spChg>
        <pc:spChg chg="mod">
          <ac:chgData name="홍서윤" userId="22a80918-bcb8-48b2-a622-fb24d5fcd135" providerId="ADAL" clId="{673FA9B0-3DC4-48B8-910D-9505F3E219CB}" dt="2023-04-27T13:49:27.196" v="626"/>
          <ac:spMkLst>
            <pc:docMk/>
            <pc:sldMk cId="1479764787" sldId="347"/>
            <ac:spMk id="70" creationId="{3259C507-3A27-4D82-5170-80E5C86D4967}"/>
          </ac:spMkLst>
        </pc:spChg>
        <pc:spChg chg="mod">
          <ac:chgData name="홍서윤" userId="22a80918-bcb8-48b2-a622-fb24d5fcd135" providerId="ADAL" clId="{673FA9B0-3DC4-48B8-910D-9505F3E219CB}" dt="2023-04-27T13:49:27.196" v="626"/>
          <ac:spMkLst>
            <pc:docMk/>
            <pc:sldMk cId="1479764787" sldId="347"/>
            <ac:spMk id="71" creationId="{4E80CD95-5E36-EFD2-F032-FEAEACD4ED70}"/>
          </ac:spMkLst>
        </pc:spChg>
        <pc:spChg chg="mod">
          <ac:chgData name="홍서윤" userId="22a80918-bcb8-48b2-a622-fb24d5fcd135" providerId="ADAL" clId="{673FA9B0-3DC4-48B8-910D-9505F3E219CB}" dt="2023-04-27T13:49:27.196" v="626"/>
          <ac:spMkLst>
            <pc:docMk/>
            <pc:sldMk cId="1479764787" sldId="347"/>
            <ac:spMk id="72" creationId="{AFBEA7E0-751B-AAD5-9120-25952E41900E}"/>
          </ac:spMkLst>
        </pc:spChg>
        <pc:spChg chg="mod">
          <ac:chgData name="홍서윤" userId="22a80918-bcb8-48b2-a622-fb24d5fcd135" providerId="ADAL" clId="{673FA9B0-3DC4-48B8-910D-9505F3E219CB}" dt="2023-04-27T13:49:27.196" v="626"/>
          <ac:spMkLst>
            <pc:docMk/>
            <pc:sldMk cId="1479764787" sldId="347"/>
            <ac:spMk id="73" creationId="{C6E68194-37E7-5B25-BDB8-86113B1E499A}"/>
          </ac:spMkLst>
        </pc:spChg>
        <pc:spChg chg="add mod">
          <ac:chgData name="홍서윤" userId="22a80918-bcb8-48b2-a622-fb24d5fcd135" providerId="ADAL" clId="{673FA9B0-3DC4-48B8-910D-9505F3E219CB}" dt="2023-04-27T13:49:27.196" v="626"/>
          <ac:spMkLst>
            <pc:docMk/>
            <pc:sldMk cId="1479764787" sldId="347"/>
            <ac:spMk id="74" creationId="{5919C201-7AC9-0115-5CDC-F5E2CF5B905C}"/>
          </ac:spMkLst>
        </pc:spChg>
        <pc:spChg chg="mod">
          <ac:chgData name="홍서윤" userId="22a80918-bcb8-48b2-a622-fb24d5fcd135" providerId="ADAL" clId="{673FA9B0-3DC4-48B8-910D-9505F3E219CB}" dt="2023-04-27T13:49:27.196" v="626"/>
          <ac:spMkLst>
            <pc:docMk/>
            <pc:sldMk cId="1479764787" sldId="347"/>
            <ac:spMk id="80" creationId="{CBDB7214-5074-DB96-875B-2303CF623DBF}"/>
          </ac:spMkLst>
        </pc:spChg>
        <pc:spChg chg="mod">
          <ac:chgData name="홍서윤" userId="22a80918-bcb8-48b2-a622-fb24d5fcd135" providerId="ADAL" clId="{673FA9B0-3DC4-48B8-910D-9505F3E219CB}" dt="2023-04-27T13:49:27.196" v="626"/>
          <ac:spMkLst>
            <pc:docMk/>
            <pc:sldMk cId="1479764787" sldId="347"/>
            <ac:spMk id="84" creationId="{C60D6F5E-13B8-59B6-50E3-F6D296AD0527}"/>
          </ac:spMkLst>
        </pc:spChg>
        <pc:spChg chg="mod">
          <ac:chgData name="홍서윤" userId="22a80918-bcb8-48b2-a622-fb24d5fcd135" providerId="ADAL" clId="{673FA9B0-3DC4-48B8-910D-9505F3E219CB}" dt="2023-04-27T13:49:27.196" v="626"/>
          <ac:spMkLst>
            <pc:docMk/>
            <pc:sldMk cId="1479764787" sldId="347"/>
            <ac:spMk id="88" creationId="{B1C686B7-05AF-159B-E6B9-A492B55F4430}"/>
          </ac:spMkLst>
        </pc:spChg>
        <pc:spChg chg="add mod">
          <ac:chgData name="홍서윤" userId="22a80918-bcb8-48b2-a622-fb24d5fcd135" providerId="ADAL" clId="{673FA9B0-3DC4-48B8-910D-9505F3E219CB}" dt="2023-04-27T13:49:27.196" v="626"/>
          <ac:spMkLst>
            <pc:docMk/>
            <pc:sldMk cId="1479764787" sldId="347"/>
            <ac:spMk id="94" creationId="{4DA8B2E0-08D9-7A7E-20DE-8C2705A2AA94}"/>
          </ac:spMkLst>
        </pc:spChg>
        <pc:spChg chg="add mod">
          <ac:chgData name="홍서윤" userId="22a80918-bcb8-48b2-a622-fb24d5fcd135" providerId="ADAL" clId="{673FA9B0-3DC4-48B8-910D-9505F3E219CB}" dt="2023-04-27T13:49:27.196" v="626"/>
          <ac:spMkLst>
            <pc:docMk/>
            <pc:sldMk cId="1479764787" sldId="347"/>
            <ac:spMk id="95" creationId="{E7DB4327-E10D-7F25-CCDC-5D3C9C46B60B}"/>
          </ac:spMkLst>
        </pc:spChg>
        <pc:spChg chg="add mod">
          <ac:chgData name="홍서윤" userId="22a80918-bcb8-48b2-a622-fb24d5fcd135" providerId="ADAL" clId="{673FA9B0-3DC4-48B8-910D-9505F3E219CB}" dt="2023-04-27T13:49:27.196" v="626"/>
          <ac:spMkLst>
            <pc:docMk/>
            <pc:sldMk cId="1479764787" sldId="347"/>
            <ac:spMk id="96" creationId="{F1EED837-AFEB-AAEE-E815-EF1B3EC08F1E}"/>
          </ac:spMkLst>
        </pc:spChg>
        <pc:spChg chg="mod">
          <ac:chgData name="홍서윤" userId="22a80918-bcb8-48b2-a622-fb24d5fcd135" providerId="ADAL" clId="{673FA9B0-3DC4-48B8-910D-9505F3E219CB}" dt="2023-04-27T13:49:27.196" v="626"/>
          <ac:spMkLst>
            <pc:docMk/>
            <pc:sldMk cId="1479764787" sldId="347"/>
            <ac:spMk id="98" creationId="{EA7A3D02-BAFA-D938-26BF-9479B8819A0D}"/>
          </ac:spMkLst>
        </pc:spChg>
        <pc:spChg chg="mod">
          <ac:chgData name="홍서윤" userId="22a80918-bcb8-48b2-a622-fb24d5fcd135" providerId="ADAL" clId="{673FA9B0-3DC4-48B8-910D-9505F3E219CB}" dt="2023-04-27T13:49:27.196" v="626"/>
          <ac:spMkLst>
            <pc:docMk/>
            <pc:sldMk cId="1479764787" sldId="347"/>
            <ac:spMk id="99" creationId="{BB063092-A292-2A1F-848F-872410CD09B1}"/>
          </ac:spMkLst>
        </pc:spChg>
        <pc:spChg chg="mod">
          <ac:chgData name="홍서윤" userId="22a80918-bcb8-48b2-a622-fb24d5fcd135" providerId="ADAL" clId="{673FA9B0-3DC4-48B8-910D-9505F3E219CB}" dt="2023-04-27T13:49:27.196" v="626"/>
          <ac:spMkLst>
            <pc:docMk/>
            <pc:sldMk cId="1479764787" sldId="347"/>
            <ac:spMk id="100" creationId="{668861D5-B02D-A261-D1EE-6BFB09DCEE57}"/>
          </ac:spMkLst>
        </pc:spChg>
        <pc:spChg chg="mod">
          <ac:chgData name="홍서윤" userId="22a80918-bcb8-48b2-a622-fb24d5fcd135" providerId="ADAL" clId="{673FA9B0-3DC4-48B8-910D-9505F3E219CB}" dt="2023-04-27T13:49:27.196" v="626"/>
          <ac:spMkLst>
            <pc:docMk/>
            <pc:sldMk cId="1479764787" sldId="347"/>
            <ac:spMk id="101" creationId="{08BBA759-2430-0B54-5456-17C416EE1D20}"/>
          </ac:spMkLst>
        </pc:spChg>
        <pc:spChg chg="mod">
          <ac:chgData name="홍서윤" userId="22a80918-bcb8-48b2-a622-fb24d5fcd135" providerId="ADAL" clId="{673FA9B0-3DC4-48B8-910D-9505F3E219CB}" dt="2023-04-27T13:49:27.196" v="626"/>
          <ac:spMkLst>
            <pc:docMk/>
            <pc:sldMk cId="1479764787" sldId="347"/>
            <ac:spMk id="102" creationId="{5EA92319-5072-E306-2FEA-1ED06CC20477}"/>
          </ac:spMkLst>
        </pc:spChg>
        <pc:spChg chg="mod">
          <ac:chgData name="홍서윤" userId="22a80918-bcb8-48b2-a622-fb24d5fcd135" providerId="ADAL" clId="{673FA9B0-3DC4-48B8-910D-9505F3E219CB}" dt="2023-04-27T13:49:27.196" v="626"/>
          <ac:spMkLst>
            <pc:docMk/>
            <pc:sldMk cId="1479764787" sldId="347"/>
            <ac:spMk id="103" creationId="{C586FA35-F051-A143-DE90-E82D2A186AE1}"/>
          </ac:spMkLst>
        </pc:spChg>
        <pc:spChg chg="mod">
          <ac:chgData name="홍서윤" userId="22a80918-bcb8-48b2-a622-fb24d5fcd135" providerId="ADAL" clId="{673FA9B0-3DC4-48B8-910D-9505F3E219CB}" dt="2023-04-27T13:49:27.196" v="626"/>
          <ac:spMkLst>
            <pc:docMk/>
            <pc:sldMk cId="1479764787" sldId="347"/>
            <ac:spMk id="104" creationId="{97AFF1B1-3730-DDF9-6D25-2C197CF3D9E9}"/>
          </ac:spMkLst>
        </pc:spChg>
        <pc:spChg chg="add mod">
          <ac:chgData name="홍서윤" userId="22a80918-bcb8-48b2-a622-fb24d5fcd135" providerId="ADAL" clId="{673FA9B0-3DC4-48B8-910D-9505F3E219CB}" dt="2023-04-27T13:49:27.196" v="626"/>
          <ac:spMkLst>
            <pc:docMk/>
            <pc:sldMk cId="1479764787" sldId="347"/>
            <ac:spMk id="105" creationId="{D9AEEA65-B362-C011-C3AC-322A4B125052}"/>
          </ac:spMkLst>
        </pc:spChg>
        <pc:spChg chg="mod">
          <ac:chgData name="홍서윤" userId="22a80918-bcb8-48b2-a622-fb24d5fcd135" providerId="ADAL" clId="{673FA9B0-3DC4-48B8-910D-9505F3E219CB}" dt="2023-04-27T13:49:27.196" v="626"/>
          <ac:spMkLst>
            <pc:docMk/>
            <pc:sldMk cId="1479764787" sldId="347"/>
            <ac:spMk id="107" creationId="{B55FA712-0869-199A-D34D-78D609783433}"/>
          </ac:spMkLst>
        </pc:spChg>
        <pc:spChg chg="mod">
          <ac:chgData name="홍서윤" userId="22a80918-bcb8-48b2-a622-fb24d5fcd135" providerId="ADAL" clId="{673FA9B0-3DC4-48B8-910D-9505F3E219CB}" dt="2023-04-27T13:49:27.196" v="626"/>
          <ac:spMkLst>
            <pc:docMk/>
            <pc:sldMk cId="1479764787" sldId="347"/>
            <ac:spMk id="108" creationId="{D1AC14A0-06CB-6909-36B0-B273A8036AD3}"/>
          </ac:spMkLst>
        </pc:spChg>
        <pc:spChg chg="add mod">
          <ac:chgData name="홍서윤" userId="22a80918-bcb8-48b2-a622-fb24d5fcd135" providerId="ADAL" clId="{673FA9B0-3DC4-48B8-910D-9505F3E219CB}" dt="2023-04-27T13:49:27.196" v="626"/>
          <ac:spMkLst>
            <pc:docMk/>
            <pc:sldMk cId="1479764787" sldId="347"/>
            <ac:spMk id="109" creationId="{27256BA0-2A1C-6739-99E5-8B42D303718B}"/>
          </ac:spMkLst>
        </pc:spChg>
        <pc:spChg chg="mod">
          <ac:chgData name="홍서윤" userId="22a80918-bcb8-48b2-a622-fb24d5fcd135" providerId="ADAL" clId="{673FA9B0-3DC4-48B8-910D-9505F3E219CB}" dt="2023-04-27T13:49:27.196" v="626"/>
          <ac:spMkLst>
            <pc:docMk/>
            <pc:sldMk cId="1479764787" sldId="347"/>
            <ac:spMk id="111" creationId="{3D68E1D1-833C-ADD3-0586-FABDDC020241}"/>
          </ac:spMkLst>
        </pc:spChg>
        <pc:spChg chg="mod">
          <ac:chgData name="홍서윤" userId="22a80918-bcb8-48b2-a622-fb24d5fcd135" providerId="ADAL" clId="{673FA9B0-3DC4-48B8-910D-9505F3E219CB}" dt="2023-04-27T13:49:27.196" v="626"/>
          <ac:spMkLst>
            <pc:docMk/>
            <pc:sldMk cId="1479764787" sldId="347"/>
            <ac:spMk id="112" creationId="{15CE65C6-529F-A247-2652-61D856814EA3}"/>
          </ac:spMkLst>
        </pc:spChg>
        <pc:spChg chg="add mod">
          <ac:chgData name="홍서윤" userId="22a80918-bcb8-48b2-a622-fb24d5fcd135" providerId="ADAL" clId="{673FA9B0-3DC4-48B8-910D-9505F3E219CB}" dt="2023-04-27T13:49:27.196" v="626"/>
          <ac:spMkLst>
            <pc:docMk/>
            <pc:sldMk cId="1479764787" sldId="347"/>
            <ac:spMk id="113" creationId="{5ADBCE32-9666-A4F2-4DCD-36679D8BB858}"/>
          </ac:spMkLst>
        </pc:spChg>
        <pc:grpChg chg="add mod">
          <ac:chgData name="홍서윤" userId="22a80918-bcb8-48b2-a622-fb24d5fcd135" providerId="ADAL" clId="{673FA9B0-3DC4-48B8-910D-9505F3E219CB}" dt="2023-04-27T13:49:27.196" v="626"/>
          <ac:grpSpMkLst>
            <pc:docMk/>
            <pc:sldMk cId="1479764787" sldId="347"/>
            <ac:grpSpMk id="9" creationId="{CC327F0F-4052-63D5-4562-3B163B3F2A0C}"/>
          </ac:grpSpMkLst>
        </pc:grpChg>
        <pc:grpChg chg="add mod">
          <ac:chgData name="홍서윤" userId="22a80918-bcb8-48b2-a622-fb24d5fcd135" providerId="ADAL" clId="{673FA9B0-3DC4-48B8-910D-9505F3E219CB}" dt="2023-04-27T13:49:27.196" v="626"/>
          <ac:grpSpMkLst>
            <pc:docMk/>
            <pc:sldMk cId="1479764787" sldId="347"/>
            <ac:grpSpMk id="23" creationId="{DE332CE3-9EC9-0778-10A0-88ED73F2BDD6}"/>
          </ac:grpSpMkLst>
        </pc:grpChg>
        <pc:grpChg chg="add mod">
          <ac:chgData name="홍서윤" userId="22a80918-bcb8-48b2-a622-fb24d5fcd135" providerId="ADAL" clId="{673FA9B0-3DC4-48B8-910D-9505F3E219CB}" dt="2023-04-27T13:49:27.196" v="626"/>
          <ac:grpSpMkLst>
            <pc:docMk/>
            <pc:sldMk cId="1479764787" sldId="347"/>
            <ac:grpSpMk id="32" creationId="{271288D0-0F14-B314-3D1A-66946339E554}"/>
          </ac:grpSpMkLst>
        </pc:grpChg>
        <pc:grpChg chg="add mod">
          <ac:chgData name="홍서윤" userId="22a80918-bcb8-48b2-a622-fb24d5fcd135" providerId="ADAL" clId="{673FA9B0-3DC4-48B8-910D-9505F3E219CB}" dt="2023-04-27T13:49:27.196" v="626"/>
          <ac:grpSpMkLst>
            <pc:docMk/>
            <pc:sldMk cId="1479764787" sldId="347"/>
            <ac:grpSpMk id="47" creationId="{6E3DB2E8-8A88-B21B-063A-ACDA470D32B1}"/>
          </ac:grpSpMkLst>
        </pc:grpChg>
        <pc:grpChg chg="add mod">
          <ac:chgData name="홍서윤" userId="22a80918-bcb8-48b2-a622-fb24d5fcd135" providerId="ADAL" clId="{673FA9B0-3DC4-48B8-910D-9505F3E219CB}" dt="2023-04-27T13:49:27.196" v="626"/>
          <ac:grpSpMkLst>
            <pc:docMk/>
            <pc:sldMk cId="1479764787" sldId="347"/>
            <ac:grpSpMk id="50" creationId="{B5639C2B-4E86-D463-00EB-3AD18A78B1A4}"/>
          </ac:grpSpMkLst>
        </pc:grpChg>
        <pc:grpChg chg="add mod">
          <ac:chgData name="홍서윤" userId="22a80918-bcb8-48b2-a622-fb24d5fcd135" providerId="ADAL" clId="{673FA9B0-3DC4-48B8-910D-9505F3E219CB}" dt="2023-04-27T13:49:27.196" v="626"/>
          <ac:grpSpMkLst>
            <pc:docMk/>
            <pc:sldMk cId="1479764787" sldId="347"/>
            <ac:grpSpMk id="58" creationId="{83A05A99-2E10-3931-DE07-0964C083D1C9}"/>
          </ac:grpSpMkLst>
        </pc:grpChg>
        <pc:grpChg chg="add mod">
          <ac:chgData name="홍서윤" userId="22a80918-bcb8-48b2-a622-fb24d5fcd135" providerId="ADAL" clId="{673FA9B0-3DC4-48B8-910D-9505F3E219CB}" dt="2023-04-27T13:49:27.196" v="626"/>
          <ac:grpSpMkLst>
            <pc:docMk/>
            <pc:sldMk cId="1479764787" sldId="347"/>
            <ac:grpSpMk id="66" creationId="{F02A39D9-0D36-97D8-D03D-A36FAC656C3B}"/>
          </ac:grpSpMkLst>
        </pc:grpChg>
        <pc:grpChg chg="add mod">
          <ac:chgData name="홍서윤" userId="22a80918-bcb8-48b2-a622-fb24d5fcd135" providerId="ADAL" clId="{673FA9B0-3DC4-48B8-910D-9505F3E219CB}" dt="2023-04-27T13:49:27.196" v="626"/>
          <ac:grpSpMkLst>
            <pc:docMk/>
            <pc:sldMk cId="1479764787" sldId="347"/>
            <ac:grpSpMk id="79" creationId="{A54709C0-95F4-72EB-2C89-D10CF08047E3}"/>
          </ac:grpSpMkLst>
        </pc:grpChg>
        <pc:grpChg chg="add mod">
          <ac:chgData name="홍서윤" userId="22a80918-bcb8-48b2-a622-fb24d5fcd135" providerId="ADAL" clId="{673FA9B0-3DC4-48B8-910D-9505F3E219CB}" dt="2023-04-27T13:49:27.196" v="626"/>
          <ac:grpSpMkLst>
            <pc:docMk/>
            <pc:sldMk cId="1479764787" sldId="347"/>
            <ac:grpSpMk id="83" creationId="{935318E2-186F-E02B-8A8B-49B2526A5959}"/>
          </ac:grpSpMkLst>
        </pc:grpChg>
        <pc:grpChg chg="add mod">
          <ac:chgData name="홍서윤" userId="22a80918-bcb8-48b2-a622-fb24d5fcd135" providerId="ADAL" clId="{673FA9B0-3DC4-48B8-910D-9505F3E219CB}" dt="2023-04-27T13:49:27.196" v="626"/>
          <ac:grpSpMkLst>
            <pc:docMk/>
            <pc:sldMk cId="1479764787" sldId="347"/>
            <ac:grpSpMk id="87" creationId="{7240DCDD-3E84-49B5-B431-B29BD6FDE8F2}"/>
          </ac:grpSpMkLst>
        </pc:grpChg>
        <pc:grpChg chg="add mod">
          <ac:chgData name="홍서윤" userId="22a80918-bcb8-48b2-a622-fb24d5fcd135" providerId="ADAL" clId="{673FA9B0-3DC4-48B8-910D-9505F3E219CB}" dt="2023-04-27T13:49:27.196" v="626"/>
          <ac:grpSpMkLst>
            <pc:docMk/>
            <pc:sldMk cId="1479764787" sldId="347"/>
            <ac:grpSpMk id="97" creationId="{485A7E29-765F-8362-FBF0-F17143510516}"/>
          </ac:grpSpMkLst>
        </pc:grpChg>
        <pc:grpChg chg="add mod">
          <ac:chgData name="홍서윤" userId="22a80918-bcb8-48b2-a622-fb24d5fcd135" providerId="ADAL" clId="{673FA9B0-3DC4-48B8-910D-9505F3E219CB}" dt="2023-04-27T13:49:27.196" v="626"/>
          <ac:grpSpMkLst>
            <pc:docMk/>
            <pc:sldMk cId="1479764787" sldId="347"/>
            <ac:grpSpMk id="106" creationId="{BC8A7BC6-4906-952F-2569-44C97223B86E}"/>
          </ac:grpSpMkLst>
        </pc:grpChg>
        <pc:grpChg chg="add mod">
          <ac:chgData name="홍서윤" userId="22a80918-bcb8-48b2-a622-fb24d5fcd135" providerId="ADAL" clId="{673FA9B0-3DC4-48B8-910D-9505F3E219CB}" dt="2023-04-27T13:49:27.196" v="626"/>
          <ac:grpSpMkLst>
            <pc:docMk/>
            <pc:sldMk cId="1479764787" sldId="347"/>
            <ac:grpSpMk id="110" creationId="{746F7906-0DC3-1E99-8EA1-C2C8B4A37DC6}"/>
          </ac:grpSpMkLst>
        </pc:grpChg>
        <pc:cxnChg chg="add mod">
          <ac:chgData name="홍서윤" userId="22a80918-bcb8-48b2-a622-fb24d5fcd135" providerId="ADAL" clId="{673FA9B0-3DC4-48B8-910D-9505F3E219CB}" dt="2023-04-27T13:49:27.196" v="626"/>
          <ac:cxnSpMkLst>
            <pc:docMk/>
            <pc:sldMk cId="1479764787" sldId="347"/>
            <ac:cxnSpMk id="75" creationId="{806266E5-9EB1-74DA-57FB-CB9D8BAEC480}"/>
          </ac:cxnSpMkLst>
        </pc:cxnChg>
        <pc:cxnChg chg="add mod">
          <ac:chgData name="홍서윤" userId="22a80918-bcb8-48b2-a622-fb24d5fcd135" providerId="ADAL" clId="{673FA9B0-3DC4-48B8-910D-9505F3E219CB}" dt="2023-04-27T13:49:27.196" v="626"/>
          <ac:cxnSpMkLst>
            <pc:docMk/>
            <pc:sldMk cId="1479764787" sldId="347"/>
            <ac:cxnSpMk id="76" creationId="{08D560A1-F1D5-6177-B0D7-A98418ABD73F}"/>
          </ac:cxnSpMkLst>
        </pc:cxnChg>
        <pc:cxnChg chg="add mod">
          <ac:chgData name="홍서윤" userId="22a80918-bcb8-48b2-a622-fb24d5fcd135" providerId="ADAL" clId="{673FA9B0-3DC4-48B8-910D-9505F3E219CB}" dt="2023-04-27T13:49:27.196" v="626"/>
          <ac:cxnSpMkLst>
            <pc:docMk/>
            <pc:sldMk cId="1479764787" sldId="347"/>
            <ac:cxnSpMk id="77" creationId="{C47CFFC0-6518-C099-9628-5687BE832AB2}"/>
          </ac:cxnSpMkLst>
        </pc:cxnChg>
        <pc:cxnChg chg="add mod">
          <ac:chgData name="홍서윤" userId="22a80918-bcb8-48b2-a622-fb24d5fcd135" providerId="ADAL" clId="{673FA9B0-3DC4-48B8-910D-9505F3E219CB}" dt="2023-04-27T13:49:27.196" v="626"/>
          <ac:cxnSpMkLst>
            <pc:docMk/>
            <pc:sldMk cId="1479764787" sldId="347"/>
            <ac:cxnSpMk id="78" creationId="{29725D2B-97B4-C6AF-DE26-1FC66E15E317}"/>
          </ac:cxnSpMkLst>
        </pc:cxnChg>
        <pc:cxnChg chg="mod">
          <ac:chgData name="홍서윤" userId="22a80918-bcb8-48b2-a622-fb24d5fcd135" providerId="ADAL" clId="{673FA9B0-3DC4-48B8-910D-9505F3E219CB}" dt="2023-04-27T13:49:27.196" v="626"/>
          <ac:cxnSpMkLst>
            <pc:docMk/>
            <pc:sldMk cId="1479764787" sldId="347"/>
            <ac:cxnSpMk id="81" creationId="{DC8B96B7-2917-3AA8-E808-F656C8CAB01E}"/>
          </ac:cxnSpMkLst>
        </pc:cxnChg>
        <pc:cxnChg chg="mod">
          <ac:chgData name="홍서윤" userId="22a80918-bcb8-48b2-a622-fb24d5fcd135" providerId="ADAL" clId="{673FA9B0-3DC4-48B8-910D-9505F3E219CB}" dt="2023-04-27T13:49:27.196" v="626"/>
          <ac:cxnSpMkLst>
            <pc:docMk/>
            <pc:sldMk cId="1479764787" sldId="347"/>
            <ac:cxnSpMk id="82" creationId="{D34BBB07-1AB7-CE65-B5D3-867336C515B5}"/>
          </ac:cxnSpMkLst>
        </pc:cxnChg>
        <pc:cxnChg chg="mod">
          <ac:chgData name="홍서윤" userId="22a80918-bcb8-48b2-a622-fb24d5fcd135" providerId="ADAL" clId="{673FA9B0-3DC4-48B8-910D-9505F3E219CB}" dt="2023-04-27T13:49:27.196" v="626"/>
          <ac:cxnSpMkLst>
            <pc:docMk/>
            <pc:sldMk cId="1479764787" sldId="347"/>
            <ac:cxnSpMk id="85" creationId="{10AB68D4-9F2C-6F66-C9D4-D678D6A1FEB0}"/>
          </ac:cxnSpMkLst>
        </pc:cxnChg>
        <pc:cxnChg chg="mod">
          <ac:chgData name="홍서윤" userId="22a80918-bcb8-48b2-a622-fb24d5fcd135" providerId="ADAL" clId="{673FA9B0-3DC4-48B8-910D-9505F3E219CB}" dt="2023-04-27T13:49:27.196" v="626"/>
          <ac:cxnSpMkLst>
            <pc:docMk/>
            <pc:sldMk cId="1479764787" sldId="347"/>
            <ac:cxnSpMk id="86" creationId="{A1953E6C-374A-E3ED-02F2-FA58E60EB54C}"/>
          </ac:cxnSpMkLst>
        </pc:cxnChg>
        <pc:cxnChg chg="mod">
          <ac:chgData name="홍서윤" userId="22a80918-bcb8-48b2-a622-fb24d5fcd135" providerId="ADAL" clId="{673FA9B0-3DC4-48B8-910D-9505F3E219CB}" dt="2023-04-27T13:49:27.196" v="626"/>
          <ac:cxnSpMkLst>
            <pc:docMk/>
            <pc:sldMk cId="1479764787" sldId="347"/>
            <ac:cxnSpMk id="89" creationId="{37F186E5-0F3A-4034-7200-E80CF7CAD83E}"/>
          </ac:cxnSpMkLst>
        </pc:cxnChg>
        <pc:cxnChg chg="mod">
          <ac:chgData name="홍서윤" userId="22a80918-bcb8-48b2-a622-fb24d5fcd135" providerId="ADAL" clId="{673FA9B0-3DC4-48B8-910D-9505F3E219CB}" dt="2023-04-27T13:49:27.196" v="626"/>
          <ac:cxnSpMkLst>
            <pc:docMk/>
            <pc:sldMk cId="1479764787" sldId="347"/>
            <ac:cxnSpMk id="90" creationId="{06FF3636-74AA-3B57-7B8D-2C18DA487746}"/>
          </ac:cxnSpMkLst>
        </pc:cxnChg>
        <pc:cxnChg chg="add mod">
          <ac:chgData name="홍서윤" userId="22a80918-bcb8-48b2-a622-fb24d5fcd135" providerId="ADAL" clId="{673FA9B0-3DC4-48B8-910D-9505F3E219CB}" dt="2023-04-27T13:49:27.196" v="626"/>
          <ac:cxnSpMkLst>
            <pc:docMk/>
            <pc:sldMk cId="1479764787" sldId="347"/>
            <ac:cxnSpMk id="91" creationId="{FDB9BA96-E662-D8E0-5867-6F93C0619E28}"/>
          </ac:cxnSpMkLst>
        </pc:cxnChg>
        <pc:cxnChg chg="add mod">
          <ac:chgData name="홍서윤" userId="22a80918-bcb8-48b2-a622-fb24d5fcd135" providerId="ADAL" clId="{673FA9B0-3DC4-48B8-910D-9505F3E219CB}" dt="2023-04-27T13:49:27.196" v="626"/>
          <ac:cxnSpMkLst>
            <pc:docMk/>
            <pc:sldMk cId="1479764787" sldId="347"/>
            <ac:cxnSpMk id="92" creationId="{3923F22B-019E-E19C-A756-23B8758D2561}"/>
          </ac:cxnSpMkLst>
        </pc:cxnChg>
        <pc:cxnChg chg="add mod">
          <ac:chgData name="홍서윤" userId="22a80918-bcb8-48b2-a622-fb24d5fcd135" providerId="ADAL" clId="{673FA9B0-3DC4-48B8-910D-9505F3E219CB}" dt="2023-04-27T13:49:27.196" v="626"/>
          <ac:cxnSpMkLst>
            <pc:docMk/>
            <pc:sldMk cId="1479764787" sldId="347"/>
            <ac:cxnSpMk id="93" creationId="{56CF8633-5303-C5D2-1FCF-DC3E428131DF}"/>
          </ac:cxnSpMkLst>
        </pc:cxnChg>
      </pc:sldChg>
      <pc:sldChg chg="addSp delSp new del mod">
        <pc:chgData name="홍서윤" userId="22a80918-bcb8-48b2-a622-fb24d5fcd135" providerId="ADAL" clId="{673FA9B0-3DC4-48B8-910D-9505F3E219CB}" dt="2023-04-27T14:39:44.835" v="1025" actId="47"/>
        <pc:sldMkLst>
          <pc:docMk/>
          <pc:sldMk cId="898518417" sldId="354"/>
        </pc:sldMkLst>
        <pc:picChg chg="add del">
          <ac:chgData name="홍서윤" userId="22a80918-bcb8-48b2-a622-fb24d5fcd135" providerId="ADAL" clId="{673FA9B0-3DC4-48B8-910D-9505F3E219CB}" dt="2023-04-27T14:39:40.635" v="1022" actId="21"/>
          <ac:picMkLst>
            <pc:docMk/>
            <pc:sldMk cId="898518417" sldId="354"/>
            <ac:picMk id="3" creationId="{3184F649-5902-7EF5-098B-FFF2D528BDC2}"/>
          </ac:picMkLst>
        </pc:picChg>
      </pc:sldChg>
      <pc:sldChg chg="addSp delSp modSp add del mod">
        <pc:chgData name="홍서윤" userId="22a80918-bcb8-48b2-a622-fb24d5fcd135" providerId="ADAL" clId="{673FA9B0-3DC4-48B8-910D-9505F3E219CB}" dt="2023-04-27T14:41:06.682" v="1027" actId="47"/>
        <pc:sldMkLst>
          <pc:docMk/>
          <pc:sldMk cId="2863861732" sldId="355"/>
        </pc:sldMkLst>
        <pc:spChg chg="del">
          <ac:chgData name="홍서윤" userId="22a80918-bcb8-48b2-a622-fb24d5fcd135" providerId="ADAL" clId="{673FA9B0-3DC4-48B8-910D-9505F3E219CB}" dt="2023-04-27T14:39:43.865" v="1024" actId="478"/>
          <ac:spMkLst>
            <pc:docMk/>
            <pc:sldMk cId="2863861732" sldId="355"/>
            <ac:spMk id="7" creationId="{811526C7-5982-DCBB-64EA-F52A183B1934}"/>
          </ac:spMkLst>
        </pc:spChg>
        <pc:spChg chg="del">
          <ac:chgData name="홍서윤" userId="22a80918-bcb8-48b2-a622-fb24d5fcd135" providerId="ADAL" clId="{673FA9B0-3DC4-48B8-910D-9505F3E219CB}" dt="2023-04-27T14:39:38.669" v="1021" actId="478"/>
          <ac:spMkLst>
            <pc:docMk/>
            <pc:sldMk cId="2863861732" sldId="355"/>
            <ac:spMk id="11" creationId="{F7E94E31-1151-AF08-01D8-6462E1A14C06}"/>
          </ac:spMkLst>
        </pc:spChg>
        <pc:picChg chg="add mod">
          <ac:chgData name="홍서윤" userId="22a80918-bcb8-48b2-a622-fb24d5fcd135" providerId="ADAL" clId="{673FA9B0-3DC4-48B8-910D-9505F3E219CB}" dt="2023-04-27T14:39:47.160" v="1026" actId="1076"/>
          <ac:picMkLst>
            <pc:docMk/>
            <pc:sldMk cId="2863861732" sldId="355"/>
            <ac:picMk id="4" creationId="{7F24AD85-DE13-735D-F66C-F21C80CA6047}"/>
          </ac:picMkLst>
        </pc:picChg>
        <pc:picChg chg="del">
          <ac:chgData name="홍서윤" userId="22a80918-bcb8-48b2-a622-fb24d5fcd135" providerId="ADAL" clId="{673FA9B0-3DC4-48B8-910D-9505F3E219CB}" dt="2023-04-27T14:39:38.669" v="1021" actId="478"/>
          <ac:picMkLst>
            <pc:docMk/>
            <pc:sldMk cId="2863861732" sldId="355"/>
            <ac:picMk id="1026" creationId="{6B342D41-508C-7C98-773A-C79C51486672}"/>
          </ac:picMkLst>
        </pc:picChg>
        <pc:picChg chg="del">
          <ac:chgData name="홍서윤" userId="22a80918-bcb8-48b2-a622-fb24d5fcd135" providerId="ADAL" clId="{673FA9B0-3DC4-48B8-910D-9505F3E219CB}" dt="2023-04-27T14:39:38.669" v="1021" actId="478"/>
          <ac:picMkLst>
            <pc:docMk/>
            <pc:sldMk cId="2863861732" sldId="355"/>
            <ac:picMk id="1028" creationId="{29A5AF8A-6AC1-EA56-3F65-FA39A65761FD}"/>
          </ac:picMkLst>
        </pc:picChg>
        <pc:picChg chg="del">
          <ac:chgData name="홍서윤" userId="22a80918-bcb8-48b2-a622-fb24d5fcd135" providerId="ADAL" clId="{673FA9B0-3DC4-48B8-910D-9505F3E219CB}" dt="2023-04-27T14:39:38.669" v="1021" actId="478"/>
          <ac:picMkLst>
            <pc:docMk/>
            <pc:sldMk cId="2863861732" sldId="355"/>
            <ac:picMk id="1030" creationId="{D0B68E71-E2AE-95BE-7046-8CA8BB3F7BC7}"/>
          </ac:picMkLst>
        </pc:picChg>
        <pc:picChg chg="del">
          <ac:chgData name="홍서윤" userId="22a80918-bcb8-48b2-a622-fb24d5fcd135" providerId="ADAL" clId="{673FA9B0-3DC4-48B8-910D-9505F3E219CB}" dt="2023-04-27T14:39:38.669" v="1021" actId="478"/>
          <ac:picMkLst>
            <pc:docMk/>
            <pc:sldMk cId="2863861732" sldId="355"/>
            <ac:picMk id="1032" creationId="{220F0561-7C9C-DEF9-D1B4-D84A243C9DC7}"/>
          </ac:picMkLst>
        </pc:picChg>
        <pc:picChg chg="del">
          <ac:chgData name="홍서윤" userId="22a80918-bcb8-48b2-a622-fb24d5fcd135" providerId="ADAL" clId="{673FA9B0-3DC4-48B8-910D-9505F3E219CB}" dt="2023-04-27T14:39:38.669" v="1021" actId="478"/>
          <ac:picMkLst>
            <pc:docMk/>
            <pc:sldMk cId="2863861732" sldId="355"/>
            <ac:picMk id="1034" creationId="{E3FDDE0D-A8A3-4EAA-5EEA-1B247D428D59}"/>
          </ac:picMkLst>
        </pc:picChg>
      </pc:sldChg>
    </pc:docChg>
  </pc:docChgLst>
  <pc:docChgLst>
    <pc:chgData name="홍서윤" userId="22a80918-bcb8-48b2-a622-fb24d5fcd135" providerId="ADAL" clId="{1E803E03-F0E4-426F-93F9-019D15EF4886}"/>
    <pc:docChg chg="undo custSel addSld delSld modSld sldOrd">
      <pc:chgData name="홍서윤" userId="22a80918-bcb8-48b2-a622-fb24d5fcd135" providerId="ADAL" clId="{1E803E03-F0E4-426F-93F9-019D15EF4886}" dt="2023-04-28T02:37:02.199" v="835" actId="20577"/>
      <pc:docMkLst>
        <pc:docMk/>
      </pc:docMkLst>
      <pc:sldChg chg="addSp delSp modSp mod">
        <pc:chgData name="홍서윤" userId="22a80918-bcb8-48b2-a622-fb24d5fcd135" providerId="ADAL" clId="{1E803E03-F0E4-426F-93F9-019D15EF4886}" dt="2023-04-26T15:15:48.550" v="214" actId="20577"/>
        <pc:sldMkLst>
          <pc:docMk/>
          <pc:sldMk cId="3098347826" sldId="258"/>
        </pc:sldMkLst>
        <pc:spChg chg="add del mod">
          <ac:chgData name="홍서윤" userId="22a80918-bcb8-48b2-a622-fb24d5fcd135" providerId="ADAL" clId="{1E803E03-F0E4-426F-93F9-019D15EF4886}" dt="2023-04-26T15:12:36.113" v="72"/>
          <ac:spMkLst>
            <pc:docMk/>
            <pc:sldMk cId="3098347826" sldId="258"/>
            <ac:spMk id="2" creationId="{BAC5EA93-36E6-1A60-9E4E-599C4DABF490}"/>
          </ac:spMkLst>
        </pc:spChg>
        <pc:spChg chg="add mod">
          <ac:chgData name="홍서윤" userId="22a80918-bcb8-48b2-a622-fb24d5fcd135" providerId="ADAL" clId="{1E803E03-F0E4-426F-93F9-019D15EF4886}" dt="2023-04-26T15:15:39.124" v="193" actId="20577"/>
          <ac:spMkLst>
            <pc:docMk/>
            <pc:sldMk cId="3098347826" sldId="258"/>
            <ac:spMk id="3" creationId="{417AF4C2-2D57-30C1-1AB3-C7F889A3F619}"/>
          </ac:spMkLst>
        </pc:spChg>
        <pc:spChg chg="add mod">
          <ac:chgData name="홍서윤" userId="22a80918-bcb8-48b2-a622-fb24d5fcd135" providerId="ADAL" clId="{1E803E03-F0E4-426F-93F9-019D15EF4886}" dt="2023-04-26T15:15:14.818" v="184" actId="1076"/>
          <ac:spMkLst>
            <pc:docMk/>
            <pc:sldMk cId="3098347826" sldId="258"/>
            <ac:spMk id="4" creationId="{A29C7936-70F3-DD7B-9BA8-B59C72581A30}"/>
          </ac:spMkLst>
        </pc:spChg>
        <pc:spChg chg="add mod">
          <ac:chgData name="홍서윤" userId="22a80918-bcb8-48b2-a622-fb24d5fcd135" providerId="ADAL" clId="{1E803E03-F0E4-426F-93F9-019D15EF4886}" dt="2023-04-26T15:15:41.517" v="195" actId="20577"/>
          <ac:spMkLst>
            <pc:docMk/>
            <pc:sldMk cId="3098347826" sldId="258"/>
            <ac:spMk id="5" creationId="{27649152-6E6A-BBE2-0289-B5D8AE45DA84}"/>
          </ac:spMkLst>
        </pc:spChg>
        <pc:spChg chg="add mod">
          <ac:chgData name="홍서윤" userId="22a80918-bcb8-48b2-a622-fb24d5fcd135" providerId="ADAL" clId="{1E803E03-F0E4-426F-93F9-019D15EF4886}" dt="2023-04-26T15:15:14.818" v="184" actId="1076"/>
          <ac:spMkLst>
            <pc:docMk/>
            <pc:sldMk cId="3098347826" sldId="258"/>
            <ac:spMk id="6" creationId="{E99046F1-58BB-3B36-61AE-97A00604EFEE}"/>
          </ac:spMkLst>
        </pc:spChg>
        <pc:spChg chg="add mod">
          <ac:chgData name="홍서윤" userId="22a80918-bcb8-48b2-a622-fb24d5fcd135" providerId="ADAL" clId="{1E803E03-F0E4-426F-93F9-019D15EF4886}" dt="2023-04-26T15:15:35.790" v="191" actId="20577"/>
          <ac:spMkLst>
            <pc:docMk/>
            <pc:sldMk cId="3098347826" sldId="258"/>
            <ac:spMk id="8" creationId="{4D8D1FCF-20CF-7EA0-7E02-C1E9EB115A77}"/>
          </ac:spMkLst>
        </pc:spChg>
        <pc:spChg chg="add mod">
          <ac:chgData name="홍서윤" userId="22a80918-bcb8-48b2-a622-fb24d5fcd135" providerId="ADAL" clId="{1E803E03-F0E4-426F-93F9-019D15EF4886}" dt="2023-04-26T15:15:48.550" v="214" actId="20577"/>
          <ac:spMkLst>
            <pc:docMk/>
            <pc:sldMk cId="3098347826" sldId="258"/>
            <ac:spMk id="9" creationId="{7F3A75F2-F42C-BF54-91D6-7224F0868985}"/>
          </ac:spMkLst>
        </pc:spChg>
        <pc:spChg chg="mod">
          <ac:chgData name="홍서윤" userId="22a80918-bcb8-48b2-a622-fb24d5fcd135" providerId="ADAL" clId="{1E803E03-F0E4-426F-93F9-019D15EF4886}" dt="2023-04-26T15:14:08.668" v="133" actId="20577"/>
          <ac:spMkLst>
            <pc:docMk/>
            <pc:sldMk cId="3098347826" sldId="258"/>
            <ac:spMk id="29" creationId="{EBDD1842-0F1C-F32E-A709-A6E25D240A2E}"/>
          </ac:spMkLst>
        </pc:spChg>
        <pc:spChg chg="mod">
          <ac:chgData name="홍서윤" userId="22a80918-bcb8-48b2-a622-fb24d5fcd135" providerId="ADAL" clId="{1E803E03-F0E4-426F-93F9-019D15EF4886}" dt="2023-04-26T15:15:32.224" v="189" actId="1076"/>
          <ac:spMkLst>
            <pc:docMk/>
            <pc:sldMk cId="3098347826" sldId="258"/>
            <ac:spMk id="31" creationId="{CC40A51A-754E-85D9-8A55-47046D414049}"/>
          </ac:spMkLst>
        </pc:spChg>
        <pc:spChg chg="mod">
          <ac:chgData name="홍서윤" userId="22a80918-bcb8-48b2-a622-fb24d5fcd135" providerId="ADAL" clId="{1E803E03-F0E4-426F-93F9-019D15EF4886}" dt="2023-04-26T15:15:19.200" v="185" actId="1076"/>
          <ac:spMkLst>
            <pc:docMk/>
            <pc:sldMk cId="3098347826" sldId="258"/>
            <ac:spMk id="32" creationId="{3A22BDB1-CA78-CFCD-4398-0127A32509D4}"/>
          </ac:spMkLst>
        </pc:spChg>
      </pc:sldChg>
      <pc:sldChg chg="add">
        <pc:chgData name="홍서윤" userId="22a80918-bcb8-48b2-a622-fb24d5fcd135" providerId="ADAL" clId="{1E803E03-F0E4-426F-93F9-019D15EF4886}" dt="2023-04-28T02:09:41.797" v="662"/>
        <pc:sldMkLst>
          <pc:docMk/>
          <pc:sldMk cId="3977164408" sldId="262"/>
        </pc:sldMkLst>
      </pc:sldChg>
      <pc:sldChg chg="modSp mod">
        <pc:chgData name="홍서윤" userId="22a80918-bcb8-48b2-a622-fb24d5fcd135" providerId="ADAL" clId="{1E803E03-F0E4-426F-93F9-019D15EF4886}" dt="2023-04-26T15:14:25.757" v="157" actId="20577"/>
        <pc:sldMkLst>
          <pc:docMk/>
          <pc:sldMk cId="3462426047" sldId="265"/>
        </pc:sldMkLst>
        <pc:spChg chg="mod">
          <ac:chgData name="홍서윤" userId="22a80918-bcb8-48b2-a622-fb24d5fcd135" providerId="ADAL" clId="{1E803E03-F0E4-426F-93F9-019D15EF4886}" dt="2023-04-26T15:14:25.757" v="157" actId="20577"/>
          <ac:spMkLst>
            <pc:docMk/>
            <pc:sldMk cId="3462426047" sldId="265"/>
            <ac:spMk id="8" creationId="{891361BF-24AD-BD18-8407-3DD219FC341F}"/>
          </ac:spMkLst>
        </pc:spChg>
      </pc:sldChg>
      <pc:sldChg chg="modSp add mod">
        <pc:chgData name="홍서윤" userId="22a80918-bcb8-48b2-a622-fb24d5fcd135" providerId="ADAL" clId="{1E803E03-F0E4-426F-93F9-019D15EF4886}" dt="2023-04-26T15:23:05.957" v="327" actId="20577"/>
        <pc:sldMkLst>
          <pc:docMk/>
          <pc:sldMk cId="981888483" sldId="266"/>
        </pc:sldMkLst>
        <pc:spChg chg="mod">
          <ac:chgData name="홍서윤" userId="22a80918-bcb8-48b2-a622-fb24d5fcd135" providerId="ADAL" clId="{1E803E03-F0E4-426F-93F9-019D15EF4886}" dt="2023-04-26T15:23:05.957" v="327" actId="20577"/>
          <ac:spMkLst>
            <pc:docMk/>
            <pc:sldMk cId="981888483" sldId="266"/>
            <ac:spMk id="7" creationId="{E8AF2223-683C-C944-F8CA-68539AE3FA54}"/>
          </ac:spMkLst>
        </pc:spChg>
      </pc:sldChg>
      <pc:sldChg chg="add">
        <pc:chgData name="홍서윤" userId="22a80918-bcb8-48b2-a622-fb24d5fcd135" providerId="ADAL" clId="{1E803E03-F0E4-426F-93F9-019D15EF4886}" dt="2023-04-28T02:09:41.797" v="662"/>
        <pc:sldMkLst>
          <pc:docMk/>
          <pc:sldMk cId="4133943570" sldId="267"/>
        </pc:sldMkLst>
      </pc:sldChg>
      <pc:sldChg chg="add ord">
        <pc:chgData name="홍서윤" userId="22a80918-bcb8-48b2-a622-fb24d5fcd135" providerId="ADAL" clId="{1E803E03-F0E4-426F-93F9-019D15EF4886}" dt="2023-04-26T15:32:30.440" v="365"/>
        <pc:sldMkLst>
          <pc:docMk/>
          <pc:sldMk cId="2115498357" sldId="274"/>
        </pc:sldMkLst>
      </pc:sldChg>
      <pc:sldChg chg="add del">
        <pc:chgData name="홍서윤" userId="22a80918-bcb8-48b2-a622-fb24d5fcd135" providerId="ADAL" clId="{1E803E03-F0E4-426F-93F9-019D15EF4886}" dt="2023-04-26T15:24:56.505" v="329" actId="47"/>
        <pc:sldMkLst>
          <pc:docMk/>
          <pc:sldMk cId="529496447" sldId="275"/>
        </pc:sldMkLst>
      </pc:sldChg>
      <pc:sldChg chg="add">
        <pc:chgData name="홍서윤" userId="22a80918-bcb8-48b2-a622-fb24d5fcd135" providerId="ADAL" clId="{1E803E03-F0E4-426F-93F9-019D15EF4886}" dt="2023-04-26T15:38:16.573" v="376"/>
        <pc:sldMkLst>
          <pc:docMk/>
          <pc:sldMk cId="2204399989" sldId="276"/>
        </pc:sldMkLst>
      </pc:sldChg>
      <pc:sldChg chg="modSp add mod ord modNotesTx">
        <pc:chgData name="홍서윤" userId="22a80918-bcb8-48b2-a622-fb24d5fcd135" providerId="ADAL" clId="{1E803E03-F0E4-426F-93F9-019D15EF4886}" dt="2023-04-28T02:01:00.236" v="648"/>
        <pc:sldMkLst>
          <pc:docMk/>
          <pc:sldMk cId="3958153125" sldId="286"/>
        </pc:sldMkLst>
        <pc:spChg chg="mod">
          <ac:chgData name="홍서윤" userId="22a80918-bcb8-48b2-a622-fb24d5fcd135" providerId="ADAL" clId="{1E803E03-F0E4-426F-93F9-019D15EF4886}" dt="2023-04-28T00:22:10.124" v="419" actId="20577"/>
          <ac:spMkLst>
            <pc:docMk/>
            <pc:sldMk cId="3958153125" sldId="286"/>
            <ac:spMk id="4" creationId="{E1426A3D-4957-7BAB-C958-552079F09298}"/>
          </ac:spMkLst>
        </pc:spChg>
      </pc:sldChg>
      <pc:sldChg chg="add ord modNotesTx">
        <pc:chgData name="홍서윤" userId="22a80918-bcb8-48b2-a622-fb24d5fcd135" providerId="ADAL" clId="{1E803E03-F0E4-426F-93F9-019D15EF4886}" dt="2023-04-28T02:30:45.228" v="809"/>
        <pc:sldMkLst>
          <pc:docMk/>
          <pc:sldMk cId="3881864861" sldId="287"/>
        </pc:sldMkLst>
      </pc:sldChg>
      <pc:sldChg chg="add ord modNotesTx">
        <pc:chgData name="홍서윤" userId="22a80918-bcb8-48b2-a622-fb24d5fcd135" providerId="ADAL" clId="{1E803E03-F0E4-426F-93F9-019D15EF4886}" dt="2023-04-28T00:15:42.259" v="412" actId="20577"/>
        <pc:sldMkLst>
          <pc:docMk/>
          <pc:sldMk cId="3266639217" sldId="288"/>
        </pc:sldMkLst>
      </pc:sldChg>
      <pc:sldChg chg="add ord">
        <pc:chgData name="홍서윤" userId="22a80918-bcb8-48b2-a622-fb24d5fcd135" providerId="ADAL" clId="{1E803E03-F0E4-426F-93F9-019D15EF4886}" dt="2023-04-26T15:32:59.128" v="371"/>
        <pc:sldMkLst>
          <pc:docMk/>
          <pc:sldMk cId="3758787644" sldId="290"/>
        </pc:sldMkLst>
      </pc:sldChg>
      <pc:sldChg chg="add ord">
        <pc:chgData name="홍서윤" userId="22a80918-bcb8-48b2-a622-fb24d5fcd135" providerId="ADAL" clId="{1E803E03-F0E4-426F-93F9-019D15EF4886}" dt="2023-04-26T15:32:56.066" v="369"/>
        <pc:sldMkLst>
          <pc:docMk/>
          <pc:sldMk cId="3679315902" sldId="291"/>
        </pc:sldMkLst>
      </pc:sldChg>
      <pc:sldChg chg="add modNotesTx">
        <pc:chgData name="홍서윤" userId="22a80918-bcb8-48b2-a622-fb24d5fcd135" providerId="ADAL" clId="{1E803E03-F0E4-426F-93F9-019D15EF4886}" dt="2023-04-28T02:20:00.845" v="759" actId="20577"/>
        <pc:sldMkLst>
          <pc:docMk/>
          <pc:sldMk cId="2977132147" sldId="292"/>
        </pc:sldMkLst>
      </pc:sldChg>
      <pc:sldChg chg="add">
        <pc:chgData name="홍서윤" userId="22a80918-bcb8-48b2-a622-fb24d5fcd135" providerId="ADAL" clId="{1E803E03-F0E4-426F-93F9-019D15EF4886}" dt="2023-04-26T15:30:49.700" v="359"/>
        <pc:sldMkLst>
          <pc:docMk/>
          <pc:sldMk cId="2770286345" sldId="293"/>
        </pc:sldMkLst>
      </pc:sldChg>
      <pc:sldChg chg="modSp mod">
        <pc:chgData name="홍서윤" userId="22a80918-bcb8-48b2-a622-fb24d5fcd135" providerId="ADAL" clId="{1E803E03-F0E4-426F-93F9-019D15EF4886}" dt="2023-04-26T15:11:34.640" v="29" actId="20577"/>
        <pc:sldMkLst>
          <pc:docMk/>
          <pc:sldMk cId="3763535079" sldId="298"/>
        </pc:sldMkLst>
        <pc:spChg chg="mod">
          <ac:chgData name="홍서윤" userId="22a80918-bcb8-48b2-a622-fb24d5fcd135" providerId="ADAL" clId="{1E803E03-F0E4-426F-93F9-019D15EF4886}" dt="2023-04-26T15:11:34.640" v="29" actId="20577"/>
          <ac:spMkLst>
            <pc:docMk/>
            <pc:sldMk cId="3763535079" sldId="298"/>
            <ac:spMk id="12" creationId="{BAD5E8FB-4ECB-0FE5-50F2-F9573239F5DA}"/>
          </ac:spMkLst>
        </pc:spChg>
      </pc:sldChg>
      <pc:sldChg chg="modSp mod">
        <pc:chgData name="홍서윤" userId="22a80918-bcb8-48b2-a622-fb24d5fcd135" providerId="ADAL" clId="{1E803E03-F0E4-426F-93F9-019D15EF4886}" dt="2023-04-26T15:17:47.093" v="265" actId="20577"/>
        <pc:sldMkLst>
          <pc:docMk/>
          <pc:sldMk cId="249200506" sldId="299"/>
        </pc:sldMkLst>
        <pc:spChg chg="mod">
          <ac:chgData name="홍서윤" userId="22a80918-bcb8-48b2-a622-fb24d5fcd135" providerId="ADAL" clId="{1E803E03-F0E4-426F-93F9-019D15EF4886}" dt="2023-04-26T15:17:47.093" v="265" actId="20577"/>
          <ac:spMkLst>
            <pc:docMk/>
            <pc:sldMk cId="249200506" sldId="299"/>
            <ac:spMk id="11" creationId="{6B310FAF-D79A-1E66-98CB-451B8ED76947}"/>
          </ac:spMkLst>
        </pc:spChg>
      </pc:sldChg>
      <pc:sldChg chg="addSp delSp modSp add mod modNotesTx">
        <pc:chgData name="홍서윤" userId="22a80918-bcb8-48b2-a622-fb24d5fcd135" providerId="ADAL" clId="{1E803E03-F0E4-426F-93F9-019D15EF4886}" dt="2023-04-28T02:03:21.186" v="659"/>
        <pc:sldMkLst>
          <pc:docMk/>
          <pc:sldMk cId="140665400" sldId="305"/>
        </pc:sldMkLst>
        <pc:spChg chg="mod">
          <ac:chgData name="홍서윤" userId="22a80918-bcb8-48b2-a622-fb24d5fcd135" providerId="ADAL" clId="{1E803E03-F0E4-426F-93F9-019D15EF4886}" dt="2023-04-28T00:58:58.530" v="465" actId="20577"/>
          <ac:spMkLst>
            <pc:docMk/>
            <pc:sldMk cId="140665400" sldId="305"/>
            <ac:spMk id="5" creationId="{46917226-5A41-A010-242B-90432022EB60}"/>
          </ac:spMkLst>
        </pc:spChg>
        <pc:picChg chg="add del mod">
          <ac:chgData name="홍서윤" userId="22a80918-bcb8-48b2-a622-fb24d5fcd135" providerId="ADAL" clId="{1E803E03-F0E4-426F-93F9-019D15EF4886}" dt="2023-04-28T01:30:21.756" v="627" actId="478"/>
          <ac:picMkLst>
            <pc:docMk/>
            <pc:sldMk cId="140665400" sldId="305"/>
            <ac:picMk id="4" creationId="{A1DFB922-8EA0-C49A-DA7E-9A98B8815FF5}"/>
          </ac:picMkLst>
        </pc:picChg>
      </pc:sldChg>
      <pc:sldChg chg="add">
        <pc:chgData name="홍서윤" userId="22a80918-bcb8-48b2-a622-fb24d5fcd135" providerId="ADAL" clId="{1E803E03-F0E4-426F-93F9-019D15EF4886}" dt="2023-04-26T15:28:08.026" v="335"/>
        <pc:sldMkLst>
          <pc:docMk/>
          <pc:sldMk cId="1286016932" sldId="305"/>
        </pc:sldMkLst>
      </pc:sldChg>
      <pc:sldChg chg="add">
        <pc:chgData name="홍서윤" userId="22a80918-bcb8-48b2-a622-fb24d5fcd135" providerId="ADAL" clId="{1E803E03-F0E4-426F-93F9-019D15EF4886}" dt="2023-04-26T15:30:49.700" v="359"/>
        <pc:sldMkLst>
          <pc:docMk/>
          <pc:sldMk cId="2389424048" sldId="306"/>
        </pc:sldMkLst>
      </pc:sldChg>
      <pc:sldChg chg="delSp modSp mod">
        <pc:chgData name="홍서윤" userId="22a80918-bcb8-48b2-a622-fb24d5fcd135" providerId="ADAL" clId="{1E803E03-F0E4-426F-93F9-019D15EF4886}" dt="2023-04-28T02:34:39.465" v="828" actId="20577"/>
        <pc:sldMkLst>
          <pc:docMk/>
          <pc:sldMk cId="2285796566" sldId="307"/>
        </pc:sldMkLst>
        <pc:spChg chg="mod">
          <ac:chgData name="홍서윤" userId="22a80918-bcb8-48b2-a622-fb24d5fcd135" providerId="ADAL" clId="{1E803E03-F0E4-426F-93F9-019D15EF4886}" dt="2023-04-26T15:16:28.452" v="240" actId="20577"/>
          <ac:spMkLst>
            <pc:docMk/>
            <pc:sldMk cId="2285796566" sldId="307"/>
            <ac:spMk id="3" creationId="{C8C11F40-27D1-5395-3684-92A7CD1FC542}"/>
          </ac:spMkLst>
        </pc:spChg>
        <pc:spChg chg="mod">
          <ac:chgData name="홍서윤" userId="22a80918-bcb8-48b2-a622-fb24d5fcd135" providerId="ADAL" clId="{1E803E03-F0E4-426F-93F9-019D15EF4886}" dt="2023-04-28T02:34:39.465" v="828" actId="20577"/>
          <ac:spMkLst>
            <pc:docMk/>
            <pc:sldMk cId="2285796566" sldId="307"/>
            <ac:spMk id="9" creationId="{552A53D1-6DB4-972B-9DFC-F33A5BFC7C24}"/>
          </ac:spMkLst>
        </pc:spChg>
        <pc:spChg chg="mod">
          <ac:chgData name="홍서윤" userId="22a80918-bcb8-48b2-a622-fb24d5fcd135" providerId="ADAL" clId="{1E803E03-F0E4-426F-93F9-019D15EF4886}" dt="2023-04-28T02:33:39.072" v="825"/>
          <ac:spMkLst>
            <pc:docMk/>
            <pc:sldMk cId="2285796566" sldId="307"/>
            <ac:spMk id="15" creationId="{FE15D93C-D857-F4A8-6B8A-45DC8AAAA6C8}"/>
          </ac:spMkLst>
        </pc:spChg>
        <pc:spChg chg="mod">
          <ac:chgData name="홍서윤" userId="22a80918-bcb8-48b2-a622-fb24d5fcd135" providerId="ADAL" clId="{1E803E03-F0E4-426F-93F9-019D15EF4886}" dt="2023-04-28T02:17:27.817" v="742" actId="20577"/>
          <ac:spMkLst>
            <pc:docMk/>
            <pc:sldMk cId="2285796566" sldId="307"/>
            <ac:spMk id="16" creationId="{4B806DA5-A797-9CE1-8B22-2DC01E9F6509}"/>
          </ac:spMkLst>
        </pc:spChg>
        <pc:spChg chg="mod">
          <ac:chgData name="홍서윤" userId="22a80918-bcb8-48b2-a622-fb24d5fcd135" providerId="ADAL" clId="{1E803E03-F0E4-426F-93F9-019D15EF4886}" dt="2023-04-28T02:15:49.654" v="680"/>
          <ac:spMkLst>
            <pc:docMk/>
            <pc:sldMk cId="2285796566" sldId="307"/>
            <ac:spMk id="17" creationId="{92ABE32E-25BB-A581-850E-6DB1DBA93164}"/>
          </ac:spMkLst>
        </pc:spChg>
        <pc:spChg chg="mod">
          <ac:chgData name="홍서윤" userId="22a80918-bcb8-48b2-a622-fb24d5fcd135" providerId="ADAL" clId="{1E803E03-F0E4-426F-93F9-019D15EF4886}" dt="2023-04-28T02:18:24.392" v="756"/>
          <ac:spMkLst>
            <pc:docMk/>
            <pc:sldMk cId="2285796566" sldId="307"/>
            <ac:spMk id="18" creationId="{1547E4B6-3D0D-2D09-4871-78D3CCC700E4}"/>
          </ac:spMkLst>
        </pc:spChg>
        <pc:spChg chg="mod">
          <ac:chgData name="홍서윤" userId="22a80918-bcb8-48b2-a622-fb24d5fcd135" providerId="ADAL" clId="{1E803E03-F0E4-426F-93F9-019D15EF4886}" dt="2023-04-28T02:18:52.630" v="758"/>
          <ac:spMkLst>
            <pc:docMk/>
            <pc:sldMk cId="2285796566" sldId="307"/>
            <ac:spMk id="19" creationId="{B128C51C-B75D-6965-5452-AE2B621EBE96}"/>
          </ac:spMkLst>
        </pc:spChg>
        <pc:picChg chg="del">
          <ac:chgData name="홍서윤" userId="22a80918-bcb8-48b2-a622-fb24d5fcd135" providerId="ADAL" clId="{1E803E03-F0E4-426F-93F9-019D15EF4886}" dt="2023-04-26T15:20:43.243" v="284" actId="21"/>
          <ac:picMkLst>
            <pc:docMk/>
            <pc:sldMk cId="2285796566" sldId="307"/>
            <ac:picMk id="9" creationId="{D59085D6-AAA0-D1D2-766D-4181BDD8D9B3}"/>
          </ac:picMkLst>
        </pc:picChg>
      </pc:sldChg>
      <pc:sldChg chg="ord">
        <pc:chgData name="홍서윤" userId="22a80918-bcb8-48b2-a622-fb24d5fcd135" providerId="ADAL" clId="{1E803E03-F0E4-426F-93F9-019D15EF4886}" dt="2023-04-26T15:26:11.645" v="333"/>
        <pc:sldMkLst>
          <pc:docMk/>
          <pc:sldMk cId="4288059344" sldId="308"/>
        </pc:sldMkLst>
      </pc:sldChg>
      <pc:sldChg chg="addSp modSp add mod ord modNotesTx">
        <pc:chgData name="홍서윤" userId="22a80918-bcb8-48b2-a622-fb24d5fcd135" providerId="ADAL" clId="{1E803E03-F0E4-426F-93F9-019D15EF4886}" dt="2023-04-28T02:31:19.821" v="814" actId="20577"/>
        <pc:sldMkLst>
          <pc:docMk/>
          <pc:sldMk cId="4044720216" sldId="309"/>
        </pc:sldMkLst>
        <pc:spChg chg="mod">
          <ac:chgData name="홍서윤" userId="22a80918-bcb8-48b2-a622-fb24d5fcd135" providerId="ADAL" clId="{1E803E03-F0E4-426F-93F9-019D15EF4886}" dt="2023-04-28T02:12:51.266" v="663" actId="20577"/>
          <ac:spMkLst>
            <pc:docMk/>
            <pc:sldMk cId="4044720216" sldId="309"/>
            <ac:spMk id="4" creationId="{F155C19E-EFEF-0FC7-6A4D-8D5099780EBD}"/>
          </ac:spMkLst>
        </pc:spChg>
        <pc:spChg chg="add mod">
          <ac:chgData name="홍서윤" userId="22a80918-bcb8-48b2-a622-fb24d5fcd135" providerId="ADAL" clId="{1E803E03-F0E4-426F-93F9-019D15EF4886}" dt="2023-04-28T00:56:36.476" v="438" actId="20577"/>
          <ac:spMkLst>
            <pc:docMk/>
            <pc:sldMk cId="4044720216" sldId="309"/>
            <ac:spMk id="6" creationId="{84E41E5A-5CD5-50D9-6FF2-1893477217DB}"/>
          </ac:spMkLst>
        </pc:spChg>
        <pc:spChg chg="add mod">
          <ac:chgData name="홍서윤" userId="22a80918-bcb8-48b2-a622-fb24d5fcd135" providerId="ADAL" clId="{1E803E03-F0E4-426F-93F9-019D15EF4886}" dt="2023-04-26T15:22:27.478" v="300" actId="1076"/>
          <ac:spMkLst>
            <pc:docMk/>
            <pc:sldMk cId="4044720216" sldId="309"/>
            <ac:spMk id="6" creationId="{8FE3B177-D833-453E-F8A9-3F2DFE19C43B}"/>
          </ac:spMkLst>
        </pc:spChg>
        <pc:spChg chg="add mod">
          <ac:chgData name="홍서윤" userId="22a80918-bcb8-48b2-a622-fb24d5fcd135" providerId="ADAL" clId="{1E803E03-F0E4-426F-93F9-019D15EF4886}" dt="2023-04-26T15:22:45.254" v="323" actId="1076"/>
          <ac:spMkLst>
            <pc:docMk/>
            <pc:sldMk cId="4044720216" sldId="309"/>
            <ac:spMk id="9" creationId="{B43ECDE0-0B2F-1C8A-2F6C-FE2424924FC3}"/>
          </ac:spMkLst>
        </pc:spChg>
        <pc:spChg chg="add mod">
          <ac:chgData name="홍서윤" userId="22a80918-bcb8-48b2-a622-fb24d5fcd135" providerId="ADAL" clId="{1E803E03-F0E4-426F-93F9-019D15EF4886}" dt="2023-04-28T00:56:53.213" v="463" actId="20577"/>
          <ac:spMkLst>
            <pc:docMk/>
            <pc:sldMk cId="4044720216" sldId="309"/>
            <ac:spMk id="9" creationId="{CE6639C9-4D8E-CAD0-EE0A-6B3BAE477503}"/>
          </ac:spMkLst>
        </pc:spChg>
      </pc:sldChg>
      <pc:sldChg chg="delSp ord">
        <pc:chgData name="홍서윤" userId="22a80918-bcb8-48b2-a622-fb24d5fcd135" providerId="ADAL" clId="{1E803E03-F0E4-426F-93F9-019D15EF4886}" dt="2023-04-26T15:22:53.207" v="324" actId="478"/>
        <pc:sldMkLst>
          <pc:docMk/>
          <pc:sldMk cId="1380227546" sldId="310"/>
        </pc:sldMkLst>
        <pc:picChg chg="del">
          <ac:chgData name="홍서윤" userId="22a80918-bcb8-48b2-a622-fb24d5fcd135" providerId="ADAL" clId="{1E803E03-F0E4-426F-93F9-019D15EF4886}" dt="2023-04-26T15:22:53.207" v="324" actId="478"/>
          <ac:picMkLst>
            <pc:docMk/>
            <pc:sldMk cId="1380227546" sldId="310"/>
            <ac:picMk id="2050" creationId="{BCEB8F95-6B31-5C37-87B3-67B43B0107BD}"/>
          </ac:picMkLst>
        </pc:picChg>
      </pc:sldChg>
      <pc:sldChg chg="add">
        <pc:chgData name="홍서윤" userId="22a80918-bcb8-48b2-a622-fb24d5fcd135" providerId="ADAL" clId="{1E803E03-F0E4-426F-93F9-019D15EF4886}" dt="2023-04-26T15:24:47.584" v="328"/>
        <pc:sldMkLst>
          <pc:docMk/>
          <pc:sldMk cId="1277102965" sldId="312"/>
        </pc:sldMkLst>
      </pc:sldChg>
      <pc:sldChg chg="ord">
        <pc:chgData name="홍서윤" userId="22a80918-bcb8-48b2-a622-fb24d5fcd135" providerId="ADAL" clId="{1E803E03-F0E4-426F-93F9-019D15EF4886}" dt="2023-04-26T15:20:55.561" v="286"/>
        <pc:sldMkLst>
          <pc:docMk/>
          <pc:sldMk cId="3221819154" sldId="313"/>
        </pc:sldMkLst>
      </pc:sldChg>
      <pc:sldChg chg="delSp add mod ord">
        <pc:chgData name="홍서윤" userId="22a80918-bcb8-48b2-a622-fb24d5fcd135" providerId="ADAL" clId="{1E803E03-F0E4-426F-93F9-019D15EF4886}" dt="2023-04-26T15:25:07.403" v="331"/>
        <pc:sldMkLst>
          <pc:docMk/>
          <pc:sldMk cId="3324998401" sldId="315"/>
        </pc:sldMkLst>
        <pc:picChg chg="del">
          <ac:chgData name="홍서윤" userId="22a80918-bcb8-48b2-a622-fb24d5fcd135" providerId="ADAL" clId="{1E803E03-F0E4-426F-93F9-019D15EF4886}" dt="2023-04-26T15:20:40.809" v="283" actId="478"/>
          <ac:picMkLst>
            <pc:docMk/>
            <pc:sldMk cId="3324998401" sldId="315"/>
            <ac:picMk id="9" creationId="{D59085D6-AAA0-D1D2-766D-4181BDD8D9B3}"/>
          </ac:picMkLst>
        </pc:picChg>
      </pc:sldChg>
      <pc:sldChg chg="add">
        <pc:chgData name="홍서윤" userId="22a80918-bcb8-48b2-a622-fb24d5fcd135" providerId="ADAL" clId="{1E803E03-F0E4-426F-93F9-019D15EF4886}" dt="2023-04-26T15:24:47.584" v="328"/>
        <pc:sldMkLst>
          <pc:docMk/>
          <pc:sldMk cId="2079472410" sldId="316"/>
        </pc:sldMkLst>
      </pc:sldChg>
      <pc:sldChg chg="add del">
        <pc:chgData name="홍서윤" userId="22a80918-bcb8-48b2-a622-fb24d5fcd135" providerId="ADAL" clId="{1E803E03-F0E4-426F-93F9-019D15EF4886}" dt="2023-04-26T15:21:02.063" v="287" actId="47"/>
        <pc:sldMkLst>
          <pc:docMk/>
          <pc:sldMk cId="3304964617" sldId="316"/>
        </pc:sldMkLst>
      </pc:sldChg>
      <pc:sldChg chg="add">
        <pc:chgData name="홍서윤" userId="22a80918-bcb8-48b2-a622-fb24d5fcd135" providerId="ADAL" clId="{1E803E03-F0E4-426F-93F9-019D15EF4886}" dt="2023-04-26T15:40:41.854" v="406"/>
        <pc:sldMkLst>
          <pc:docMk/>
          <pc:sldMk cId="253021344" sldId="317"/>
        </pc:sldMkLst>
      </pc:sldChg>
      <pc:sldChg chg="modSp add mod ord modNotesTx">
        <pc:chgData name="홍서윤" userId="22a80918-bcb8-48b2-a622-fb24d5fcd135" providerId="ADAL" clId="{1E803E03-F0E4-426F-93F9-019D15EF4886}" dt="2023-04-28T02:02:56.218" v="657"/>
        <pc:sldMkLst>
          <pc:docMk/>
          <pc:sldMk cId="2175821460" sldId="318"/>
        </pc:sldMkLst>
        <pc:spChg chg="mod">
          <ac:chgData name="홍서윤" userId="22a80918-bcb8-48b2-a622-fb24d5fcd135" providerId="ADAL" clId="{1E803E03-F0E4-426F-93F9-019D15EF4886}" dt="2023-04-28T01:11:01.150" v="604" actId="20577"/>
          <ac:spMkLst>
            <pc:docMk/>
            <pc:sldMk cId="2175821460" sldId="318"/>
            <ac:spMk id="3" creationId="{C8C11F40-27D1-5395-3684-92A7CD1FC542}"/>
          </ac:spMkLst>
        </pc:spChg>
        <pc:picChg chg="mod">
          <ac:chgData name="홍서윤" userId="22a80918-bcb8-48b2-a622-fb24d5fcd135" providerId="ADAL" clId="{1E803E03-F0E4-426F-93F9-019D15EF4886}" dt="2023-04-28T01:10:46.182" v="576" actId="1076"/>
          <ac:picMkLst>
            <pc:docMk/>
            <pc:sldMk cId="2175821460" sldId="318"/>
            <ac:picMk id="7" creationId="{62016DB3-34C3-0F66-ADBA-31FE13AB92F4}"/>
          </ac:picMkLst>
        </pc:picChg>
        <pc:picChg chg="mod">
          <ac:chgData name="홍서윤" userId="22a80918-bcb8-48b2-a622-fb24d5fcd135" providerId="ADAL" clId="{1E803E03-F0E4-426F-93F9-019D15EF4886}" dt="2023-04-28T01:10:50.076" v="577" actId="1076"/>
          <ac:picMkLst>
            <pc:docMk/>
            <pc:sldMk cId="2175821460" sldId="318"/>
            <ac:picMk id="9" creationId="{0E54B049-C2F5-D130-6EC9-3F52D084D19F}"/>
          </ac:picMkLst>
        </pc:picChg>
        <pc:picChg chg="mod">
          <ac:chgData name="홍서윤" userId="22a80918-bcb8-48b2-a622-fb24d5fcd135" providerId="ADAL" clId="{1E803E03-F0E4-426F-93F9-019D15EF4886}" dt="2023-04-28T01:10:43.805" v="575" actId="1076"/>
          <ac:picMkLst>
            <pc:docMk/>
            <pc:sldMk cId="2175821460" sldId="318"/>
            <ac:picMk id="1026" creationId="{E8F505C1-B188-3923-3FC5-6A039BC407E8}"/>
          </ac:picMkLst>
        </pc:picChg>
      </pc:sldChg>
      <pc:sldChg chg="add">
        <pc:chgData name="홍서윤" userId="22a80918-bcb8-48b2-a622-fb24d5fcd135" providerId="ADAL" clId="{1E803E03-F0E4-426F-93F9-019D15EF4886}" dt="2023-04-26T15:24:47.584" v="328"/>
        <pc:sldMkLst>
          <pc:docMk/>
          <pc:sldMk cId="1854764380" sldId="319"/>
        </pc:sldMkLst>
      </pc:sldChg>
      <pc:sldChg chg="add ord modNotesTx">
        <pc:chgData name="홍서윤" userId="22a80918-bcb8-48b2-a622-fb24d5fcd135" providerId="ADAL" clId="{1E803E03-F0E4-426F-93F9-019D15EF4886}" dt="2023-04-28T02:32:04.447" v="816" actId="20577"/>
        <pc:sldMkLst>
          <pc:docMk/>
          <pc:sldMk cId="3239416113" sldId="319"/>
        </pc:sldMkLst>
      </pc:sldChg>
      <pc:sldChg chg="add">
        <pc:chgData name="홍서윤" userId="22a80918-bcb8-48b2-a622-fb24d5fcd135" providerId="ADAL" clId="{1E803E03-F0E4-426F-93F9-019D15EF4886}" dt="2023-04-26T15:24:47.584" v="328"/>
        <pc:sldMkLst>
          <pc:docMk/>
          <pc:sldMk cId="56493677" sldId="320"/>
        </pc:sldMkLst>
      </pc:sldChg>
      <pc:sldChg chg="add ord">
        <pc:chgData name="홍서윤" userId="22a80918-bcb8-48b2-a622-fb24d5fcd135" providerId="ADAL" clId="{1E803E03-F0E4-426F-93F9-019D15EF4886}" dt="2023-04-26T15:28:50.210" v="337"/>
        <pc:sldMkLst>
          <pc:docMk/>
          <pc:sldMk cId="547734709" sldId="321"/>
        </pc:sldMkLst>
      </pc:sldChg>
      <pc:sldChg chg="add">
        <pc:chgData name="홍서윤" userId="22a80918-bcb8-48b2-a622-fb24d5fcd135" providerId="ADAL" clId="{1E803E03-F0E4-426F-93F9-019D15EF4886}" dt="2023-04-26T15:24:47.584" v="328"/>
        <pc:sldMkLst>
          <pc:docMk/>
          <pc:sldMk cId="4194385737" sldId="322"/>
        </pc:sldMkLst>
      </pc:sldChg>
      <pc:sldChg chg="add">
        <pc:chgData name="홍서윤" userId="22a80918-bcb8-48b2-a622-fb24d5fcd135" providerId="ADAL" clId="{1E803E03-F0E4-426F-93F9-019D15EF4886}" dt="2023-04-26T15:24:47.584" v="328"/>
        <pc:sldMkLst>
          <pc:docMk/>
          <pc:sldMk cId="2724519068" sldId="323"/>
        </pc:sldMkLst>
      </pc:sldChg>
      <pc:sldChg chg="add ord modNotesTx">
        <pc:chgData name="홍서윤" userId="22a80918-bcb8-48b2-a622-fb24d5fcd135" providerId="ADAL" clId="{1E803E03-F0E4-426F-93F9-019D15EF4886}" dt="2023-04-28T02:37:02.199" v="835" actId="20577"/>
        <pc:sldMkLst>
          <pc:docMk/>
          <pc:sldMk cId="300305139" sldId="324"/>
        </pc:sldMkLst>
      </pc:sldChg>
      <pc:sldChg chg="add ord">
        <pc:chgData name="홍서윤" userId="22a80918-bcb8-48b2-a622-fb24d5fcd135" providerId="ADAL" clId="{1E803E03-F0E4-426F-93F9-019D15EF4886}" dt="2023-04-26T15:28:50.210" v="337"/>
        <pc:sldMkLst>
          <pc:docMk/>
          <pc:sldMk cId="4286767549" sldId="325"/>
        </pc:sldMkLst>
      </pc:sldChg>
      <pc:sldChg chg="add">
        <pc:chgData name="홍서윤" userId="22a80918-bcb8-48b2-a622-fb24d5fcd135" providerId="ADAL" clId="{1E803E03-F0E4-426F-93F9-019D15EF4886}" dt="2023-04-26T15:29:28.661" v="338"/>
        <pc:sldMkLst>
          <pc:docMk/>
          <pc:sldMk cId="2760918676" sldId="326"/>
        </pc:sldMkLst>
      </pc:sldChg>
      <pc:sldChg chg="add">
        <pc:chgData name="홍서윤" userId="22a80918-bcb8-48b2-a622-fb24d5fcd135" providerId="ADAL" clId="{1E803E03-F0E4-426F-93F9-019D15EF4886}" dt="2023-04-26T15:29:28.661" v="338"/>
        <pc:sldMkLst>
          <pc:docMk/>
          <pc:sldMk cId="1899632754" sldId="327"/>
        </pc:sldMkLst>
      </pc:sldChg>
      <pc:sldChg chg="modSp add mod">
        <pc:chgData name="홍서윤" userId="22a80918-bcb8-48b2-a622-fb24d5fcd135" providerId="ADAL" clId="{1E803E03-F0E4-426F-93F9-019D15EF4886}" dt="2023-04-26T15:30:25.491" v="358" actId="20577"/>
        <pc:sldMkLst>
          <pc:docMk/>
          <pc:sldMk cId="2101427213" sldId="328"/>
        </pc:sldMkLst>
        <pc:spChg chg="mod">
          <ac:chgData name="홍서윤" userId="22a80918-bcb8-48b2-a622-fb24d5fcd135" providerId="ADAL" clId="{1E803E03-F0E4-426F-93F9-019D15EF4886}" dt="2023-04-26T15:30:25.491" v="358" actId="20577"/>
          <ac:spMkLst>
            <pc:docMk/>
            <pc:sldMk cId="2101427213" sldId="328"/>
            <ac:spMk id="8" creationId="{891361BF-24AD-BD18-8407-3DD219FC341F}"/>
          </ac:spMkLst>
        </pc:spChg>
        <pc:spChg chg="mod">
          <ac:chgData name="홍서윤" userId="22a80918-bcb8-48b2-a622-fb24d5fcd135" providerId="ADAL" clId="{1E803E03-F0E4-426F-93F9-019D15EF4886}" dt="2023-04-26T15:30:19.069" v="341" actId="20577"/>
          <ac:spMkLst>
            <pc:docMk/>
            <pc:sldMk cId="2101427213" sldId="328"/>
            <ac:spMk id="11" creationId="{B763B768-27E0-8E24-0EBD-D6C0B8A35B2F}"/>
          </ac:spMkLst>
        </pc:spChg>
      </pc:sldChg>
      <pc:sldChg chg="add">
        <pc:chgData name="홍서윤" userId="22a80918-bcb8-48b2-a622-fb24d5fcd135" providerId="ADAL" clId="{1E803E03-F0E4-426F-93F9-019D15EF4886}" dt="2023-04-26T15:30:49.700" v="359"/>
        <pc:sldMkLst>
          <pc:docMk/>
          <pc:sldMk cId="557180308" sldId="329"/>
        </pc:sldMkLst>
      </pc:sldChg>
      <pc:sldChg chg="add">
        <pc:chgData name="홍서윤" userId="22a80918-bcb8-48b2-a622-fb24d5fcd135" providerId="ADAL" clId="{1E803E03-F0E4-426F-93F9-019D15EF4886}" dt="2023-04-26T15:30:49.700" v="359"/>
        <pc:sldMkLst>
          <pc:docMk/>
          <pc:sldMk cId="1628913140" sldId="330"/>
        </pc:sldMkLst>
      </pc:sldChg>
      <pc:sldChg chg="add">
        <pc:chgData name="홍서윤" userId="22a80918-bcb8-48b2-a622-fb24d5fcd135" providerId="ADAL" clId="{1E803E03-F0E4-426F-93F9-019D15EF4886}" dt="2023-04-26T15:31:26.654" v="360"/>
        <pc:sldMkLst>
          <pc:docMk/>
          <pc:sldMk cId="1179452745" sldId="331"/>
        </pc:sldMkLst>
      </pc:sldChg>
      <pc:sldChg chg="add modNotesTx">
        <pc:chgData name="홍서윤" userId="22a80918-bcb8-48b2-a622-fb24d5fcd135" providerId="ADAL" clId="{1E803E03-F0E4-426F-93F9-019D15EF4886}" dt="2023-04-28T02:07:28.722" v="661"/>
        <pc:sldMkLst>
          <pc:docMk/>
          <pc:sldMk cId="1984467501" sldId="332"/>
        </pc:sldMkLst>
      </pc:sldChg>
      <pc:sldChg chg="add modNotesTx">
        <pc:chgData name="홍서윤" userId="22a80918-bcb8-48b2-a622-fb24d5fcd135" providerId="ADAL" clId="{1E803E03-F0E4-426F-93F9-019D15EF4886}" dt="2023-04-28T00:40:47.664" v="423"/>
        <pc:sldMkLst>
          <pc:docMk/>
          <pc:sldMk cId="1472951750" sldId="333"/>
        </pc:sldMkLst>
      </pc:sldChg>
      <pc:sldChg chg="add">
        <pc:chgData name="홍서윤" userId="22a80918-bcb8-48b2-a622-fb24d5fcd135" providerId="ADAL" clId="{1E803E03-F0E4-426F-93F9-019D15EF4886}" dt="2023-04-26T15:38:16.573" v="376"/>
        <pc:sldMkLst>
          <pc:docMk/>
          <pc:sldMk cId="838486210" sldId="334"/>
        </pc:sldMkLst>
      </pc:sldChg>
      <pc:sldChg chg="modSp add mod">
        <pc:chgData name="홍서윤" userId="22a80918-bcb8-48b2-a622-fb24d5fcd135" providerId="ADAL" clId="{1E803E03-F0E4-426F-93F9-019D15EF4886}" dt="2023-04-26T15:39:28.843" v="405" actId="20577"/>
        <pc:sldMkLst>
          <pc:docMk/>
          <pc:sldMk cId="3911197034" sldId="335"/>
        </pc:sldMkLst>
        <pc:spChg chg="mod">
          <ac:chgData name="홍서윤" userId="22a80918-bcb8-48b2-a622-fb24d5fcd135" providerId="ADAL" clId="{1E803E03-F0E4-426F-93F9-019D15EF4886}" dt="2023-04-26T15:39:28.843" v="405" actId="20577"/>
          <ac:spMkLst>
            <pc:docMk/>
            <pc:sldMk cId="3911197034" sldId="335"/>
            <ac:spMk id="11" creationId="{6B310FAF-D79A-1E66-98CB-451B8ED76947}"/>
          </ac:spMkLst>
        </pc:spChg>
        <pc:spChg chg="mod">
          <ac:chgData name="홍서윤" userId="22a80918-bcb8-48b2-a622-fb24d5fcd135" providerId="ADAL" clId="{1E803E03-F0E4-426F-93F9-019D15EF4886}" dt="2023-04-26T15:39:21.603" v="383" actId="20577"/>
          <ac:spMkLst>
            <pc:docMk/>
            <pc:sldMk cId="3911197034" sldId="335"/>
            <ac:spMk id="12" creationId="{9C48BB07-DBE7-2268-641A-96249AFE07C2}"/>
          </ac:spMkLst>
        </pc:spChg>
      </pc:sldChg>
      <pc:sldChg chg="add">
        <pc:chgData name="홍서윤" userId="22a80918-bcb8-48b2-a622-fb24d5fcd135" providerId="ADAL" clId="{1E803E03-F0E4-426F-93F9-019D15EF4886}" dt="2023-04-26T15:40:41.854" v="406"/>
        <pc:sldMkLst>
          <pc:docMk/>
          <pc:sldMk cId="3741131175" sldId="336"/>
        </pc:sldMkLst>
      </pc:sldChg>
      <pc:sldChg chg="add">
        <pc:chgData name="홍서윤" userId="22a80918-bcb8-48b2-a622-fb24d5fcd135" providerId="ADAL" clId="{1E803E03-F0E4-426F-93F9-019D15EF4886}" dt="2023-04-26T15:40:41.854" v="406"/>
        <pc:sldMkLst>
          <pc:docMk/>
          <pc:sldMk cId="1586583296" sldId="337"/>
        </pc:sldMkLst>
      </pc:sldChg>
      <pc:sldChg chg="addSp delSp modSp add mod ord modNotesTx">
        <pc:chgData name="홍서윤" userId="22a80918-bcb8-48b2-a622-fb24d5fcd135" providerId="ADAL" clId="{1E803E03-F0E4-426F-93F9-019D15EF4886}" dt="2023-04-28T02:32:33.981" v="823" actId="20577"/>
        <pc:sldMkLst>
          <pc:docMk/>
          <pc:sldMk cId="3695546751" sldId="338"/>
        </pc:sldMkLst>
        <pc:spChg chg="mod">
          <ac:chgData name="홍서윤" userId="22a80918-bcb8-48b2-a622-fb24d5fcd135" providerId="ADAL" clId="{1E803E03-F0E4-426F-93F9-019D15EF4886}" dt="2023-04-28T01:00:51.780" v="568" actId="20577"/>
          <ac:spMkLst>
            <pc:docMk/>
            <pc:sldMk cId="3695546751" sldId="338"/>
            <ac:spMk id="7" creationId="{32669618-9D46-CBDE-F0A5-BF31C95089D5}"/>
          </ac:spMkLst>
        </pc:spChg>
        <pc:picChg chg="del">
          <ac:chgData name="홍서윤" userId="22a80918-bcb8-48b2-a622-fb24d5fcd135" providerId="ADAL" clId="{1E803E03-F0E4-426F-93F9-019D15EF4886}" dt="2023-04-28T01:00:14.763" v="467" actId="478"/>
          <ac:picMkLst>
            <pc:docMk/>
            <pc:sldMk cId="3695546751" sldId="338"/>
            <ac:picMk id="4" creationId="{20E02A7F-5903-072D-025D-C39B3EB53E95}"/>
          </ac:picMkLst>
        </pc:picChg>
        <pc:picChg chg="add mod">
          <ac:chgData name="홍서윤" userId="22a80918-bcb8-48b2-a622-fb24d5fcd135" providerId="ADAL" clId="{1E803E03-F0E4-426F-93F9-019D15EF4886}" dt="2023-04-28T01:00:18.897" v="468" actId="1076"/>
          <ac:picMkLst>
            <pc:docMk/>
            <pc:sldMk cId="3695546751" sldId="338"/>
            <ac:picMk id="1026" creationId="{B254E789-4A61-09A3-5412-9D25048038A4}"/>
          </ac:picMkLst>
        </pc:picChg>
      </pc:sldChg>
      <pc:sldChg chg="modNotesTx">
        <pc:chgData name="홍서윤" userId="22a80918-bcb8-48b2-a622-fb24d5fcd135" providerId="ADAL" clId="{1E803E03-F0E4-426F-93F9-019D15EF4886}" dt="2023-04-28T02:00:38.540" v="646"/>
        <pc:sldMkLst>
          <pc:docMk/>
          <pc:sldMk cId="4109796300" sldId="340"/>
        </pc:sldMkLst>
      </pc:sldChg>
      <pc:sldChg chg="modNotesTx">
        <pc:chgData name="홍서윤" userId="22a80918-bcb8-48b2-a622-fb24d5fcd135" providerId="ADAL" clId="{1E803E03-F0E4-426F-93F9-019D15EF4886}" dt="2023-04-28T02:02:50.209" v="656"/>
        <pc:sldMkLst>
          <pc:docMk/>
          <pc:sldMk cId="2662609590" sldId="341"/>
        </pc:sldMkLst>
      </pc:sldChg>
      <pc:sldChg chg="modNotesTx">
        <pc:chgData name="홍서윤" userId="22a80918-bcb8-48b2-a622-fb24d5fcd135" providerId="ADAL" clId="{1E803E03-F0E4-426F-93F9-019D15EF4886}" dt="2023-04-28T02:00:49.738" v="647"/>
        <pc:sldMkLst>
          <pc:docMk/>
          <pc:sldMk cId="1374238609" sldId="342"/>
        </pc:sldMkLst>
      </pc:sldChg>
      <pc:sldChg chg="modNotesTx">
        <pc:chgData name="홍서윤" userId="22a80918-bcb8-48b2-a622-fb24d5fcd135" providerId="ADAL" clId="{1E803E03-F0E4-426F-93F9-019D15EF4886}" dt="2023-04-28T02:01:19.086" v="650"/>
        <pc:sldMkLst>
          <pc:docMk/>
          <pc:sldMk cId="2642335929" sldId="343"/>
        </pc:sldMkLst>
      </pc:sldChg>
      <pc:sldChg chg="modNotesTx">
        <pc:chgData name="홍서윤" userId="22a80918-bcb8-48b2-a622-fb24d5fcd135" providerId="ADAL" clId="{1E803E03-F0E4-426F-93F9-019D15EF4886}" dt="2023-04-28T02:01:27.435" v="651"/>
        <pc:sldMkLst>
          <pc:docMk/>
          <pc:sldMk cId="641079092" sldId="344"/>
        </pc:sldMkLst>
      </pc:sldChg>
      <pc:sldChg chg="ord modNotesTx">
        <pc:chgData name="홍서윤" userId="22a80918-bcb8-48b2-a622-fb24d5fcd135" providerId="ADAL" clId="{1E803E03-F0E4-426F-93F9-019D15EF4886}" dt="2023-04-28T02:30:32.124" v="807"/>
        <pc:sldMkLst>
          <pc:docMk/>
          <pc:sldMk cId="19717685" sldId="345"/>
        </pc:sldMkLst>
      </pc:sldChg>
      <pc:sldChg chg="ord modNotesTx">
        <pc:chgData name="홍서윤" userId="22a80918-bcb8-48b2-a622-fb24d5fcd135" providerId="ADAL" clId="{1E803E03-F0E4-426F-93F9-019D15EF4886}" dt="2023-04-28T02:28:05.354" v="805" actId="20577"/>
        <pc:sldMkLst>
          <pc:docMk/>
          <pc:sldMk cId="4275148603" sldId="346"/>
        </pc:sldMkLst>
      </pc:sldChg>
      <pc:sldChg chg="del modNotesTx">
        <pc:chgData name="홍서윤" userId="22a80918-bcb8-48b2-a622-fb24d5fcd135" providerId="ADAL" clId="{1E803E03-F0E4-426F-93F9-019D15EF4886}" dt="2023-04-28T00:33:36.347" v="420" actId="47"/>
        <pc:sldMkLst>
          <pc:docMk/>
          <pc:sldMk cId="1479764787" sldId="347"/>
        </pc:sldMkLst>
      </pc:sldChg>
      <pc:sldChg chg="ord">
        <pc:chgData name="홍서윤" userId="22a80918-bcb8-48b2-a622-fb24d5fcd135" providerId="ADAL" clId="{1E803E03-F0E4-426F-93F9-019D15EF4886}" dt="2023-04-28T02:13:48.188" v="666"/>
        <pc:sldMkLst>
          <pc:docMk/>
          <pc:sldMk cId="3023057559" sldId="348"/>
        </pc:sldMkLst>
      </pc:sldChg>
      <pc:sldChg chg="modSp mod modNotesTx">
        <pc:chgData name="홍서윤" userId="22a80918-bcb8-48b2-a622-fb24d5fcd135" providerId="ADAL" clId="{1E803E03-F0E4-426F-93F9-019D15EF4886}" dt="2023-04-28T02:23:59.404" v="776"/>
        <pc:sldMkLst>
          <pc:docMk/>
          <pc:sldMk cId="16264332" sldId="349"/>
        </pc:sldMkLst>
        <pc:spChg chg="mod">
          <ac:chgData name="홍서윤" userId="22a80918-bcb8-48b2-a622-fb24d5fcd135" providerId="ADAL" clId="{1E803E03-F0E4-426F-93F9-019D15EF4886}" dt="2023-04-28T02:23:14.500" v="768" actId="20577"/>
          <ac:spMkLst>
            <pc:docMk/>
            <pc:sldMk cId="16264332" sldId="349"/>
            <ac:spMk id="18" creationId="{83177133-4743-F7B3-6781-61B242861E06}"/>
          </ac:spMkLst>
        </pc:spChg>
        <pc:spChg chg="mod">
          <ac:chgData name="홍서윤" userId="22a80918-bcb8-48b2-a622-fb24d5fcd135" providerId="ADAL" clId="{1E803E03-F0E4-426F-93F9-019D15EF4886}" dt="2023-04-28T02:23:17.362" v="774" actId="20577"/>
          <ac:spMkLst>
            <pc:docMk/>
            <pc:sldMk cId="16264332" sldId="349"/>
            <ac:spMk id="20" creationId="{86E15218-977B-E6A7-D4CB-AD98DE79C559}"/>
          </ac:spMkLst>
        </pc:spChg>
        <pc:spChg chg="mod">
          <ac:chgData name="홍서윤" userId="22a80918-bcb8-48b2-a622-fb24d5fcd135" providerId="ADAL" clId="{1E803E03-F0E4-426F-93F9-019D15EF4886}" dt="2023-04-28T02:20:34.121" v="761"/>
          <ac:spMkLst>
            <pc:docMk/>
            <pc:sldMk cId="16264332" sldId="349"/>
            <ac:spMk id="22" creationId="{82D08EAA-AC17-DAC0-D235-7753F5EDD20F}"/>
          </ac:spMkLst>
        </pc:spChg>
      </pc:sldChg>
      <pc:sldChg chg="addSp delSp modSp add mod ord modNotesTx">
        <pc:chgData name="홍서윤" userId="22a80918-bcb8-48b2-a622-fb24d5fcd135" providerId="ADAL" clId="{1E803E03-F0E4-426F-93F9-019D15EF4886}" dt="2023-04-28T02:03:13.573" v="658"/>
        <pc:sldMkLst>
          <pc:docMk/>
          <pc:sldMk cId="3706694748" sldId="355"/>
        </pc:sldMkLst>
        <pc:spChg chg="mod">
          <ac:chgData name="홍서윤" userId="22a80918-bcb8-48b2-a622-fb24d5fcd135" providerId="ADAL" clId="{1E803E03-F0E4-426F-93F9-019D15EF4886}" dt="2023-04-28T01:27:53.030" v="624" actId="20577"/>
          <ac:spMkLst>
            <pc:docMk/>
            <pc:sldMk cId="3706694748" sldId="355"/>
            <ac:spMk id="3" creationId="{C8C11F40-27D1-5395-3684-92A7CD1FC542}"/>
          </ac:spMkLst>
        </pc:spChg>
        <pc:picChg chg="del">
          <ac:chgData name="홍서윤" userId="22a80918-bcb8-48b2-a622-fb24d5fcd135" providerId="ADAL" clId="{1E803E03-F0E4-426F-93F9-019D15EF4886}" dt="2023-04-28T01:10:14.485" v="572" actId="478"/>
          <ac:picMkLst>
            <pc:docMk/>
            <pc:sldMk cId="3706694748" sldId="355"/>
            <ac:picMk id="6" creationId="{5C48333F-6C1C-C48F-0EE5-D17254DD7459}"/>
          </ac:picMkLst>
        </pc:picChg>
        <pc:picChg chg="del">
          <ac:chgData name="홍서윤" userId="22a80918-bcb8-48b2-a622-fb24d5fcd135" providerId="ADAL" clId="{1E803E03-F0E4-426F-93F9-019D15EF4886}" dt="2023-04-28T01:10:16.071" v="573" actId="478"/>
          <ac:picMkLst>
            <pc:docMk/>
            <pc:sldMk cId="3706694748" sldId="355"/>
            <ac:picMk id="8" creationId="{8F1720A1-2374-2BE5-688E-48A23F63EED7}"/>
          </ac:picMkLst>
        </pc:picChg>
        <pc:picChg chg="add mod">
          <ac:chgData name="홍서윤" userId="22a80918-bcb8-48b2-a622-fb24d5fcd135" providerId="ADAL" clId="{1E803E03-F0E4-426F-93F9-019D15EF4886}" dt="2023-04-28T01:11:53.750" v="609" actId="1076"/>
          <ac:picMkLst>
            <pc:docMk/>
            <pc:sldMk cId="3706694748" sldId="355"/>
            <ac:picMk id="2050" creationId="{C91033A2-92E2-E5F0-88BA-B17B50DFC215}"/>
          </ac:picMkLst>
        </pc:picChg>
      </pc:sldChg>
      <pc:sldChg chg="delSp modSp add mod modNotesTx">
        <pc:chgData name="홍서윤" userId="22a80918-bcb8-48b2-a622-fb24d5fcd135" providerId="ADAL" clId="{1E803E03-F0E4-426F-93F9-019D15EF4886}" dt="2023-04-28T02:03:26.925" v="660"/>
        <pc:sldMkLst>
          <pc:docMk/>
          <pc:sldMk cId="3644667269" sldId="358"/>
        </pc:sldMkLst>
        <pc:spChg chg="mod">
          <ac:chgData name="홍서윤" userId="22a80918-bcb8-48b2-a622-fb24d5fcd135" providerId="ADAL" clId="{1E803E03-F0E4-426F-93F9-019D15EF4886}" dt="2023-04-28T01:30:36.972" v="645" actId="20577"/>
          <ac:spMkLst>
            <pc:docMk/>
            <pc:sldMk cId="3644667269" sldId="358"/>
            <ac:spMk id="3" creationId="{C8C11F40-27D1-5395-3684-92A7CD1FC542}"/>
          </ac:spMkLst>
        </pc:spChg>
        <pc:picChg chg="mod">
          <ac:chgData name="홍서윤" userId="22a80918-bcb8-48b2-a622-fb24d5fcd135" providerId="ADAL" clId="{1E803E03-F0E4-426F-93F9-019D15EF4886}" dt="2023-04-28T01:30:27.964" v="629" actId="1076"/>
          <ac:picMkLst>
            <pc:docMk/>
            <pc:sldMk cId="3644667269" sldId="358"/>
            <ac:picMk id="4" creationId="{A1DFB922-8EA0-C49A-DA7E-9A98B8815FF5}"/>
          </ac:picMkLst>
        </pc:picChg>
        <pc:picChg chg="del">
          <ac:chgData name="홍서윤" userId="22a80918-bcb8-48b2-a622-fb24d5fcd135" providerId="ADAL" clId="{1E803E03-F0E4-426F-93F9-019D15EF4886}" dt="2023-04-28T01:30:26.162" v="628" actId="478"/>
          <ac:picMkLst>
            <pc:docMk/>
            <pc:sldMk cId="3644667269" sldId="358"/>
            <ac:picMk id="6" creationId="{5C48333F-6C1C-C48F-0EE5-D17254DD7459}"/>
          </ac:picMkLst>
        </pc:picChg>
        <pc:picChg chg="del">
          <ac:chgData name="홍서윤" userId="22a80918-bcb8-48b2-a622-fb24d5fcd135" providerId="ADAL" clId="{1E803E03-F0E4-426F-93F9-019D15EF4886}" dt="2023-04-28T01:30:30.582" v="630" actId="478"/>
          <ac:picMkLst>
            <pc:docMk/>
            <pc:sldMk cId="3644667269" sldId="358"/>
            <ac:picMk id="8" creationId="{8F1720A1-2374-2BE5-688E-48A23F63EED7}"/>
          </ac:picMkLst>
        </pc:picChg>
      </pc:sldChg>
    </pc:docChg>
  </pc:docChgLst>
  <pc:docChgLst>
    <pc:chgData name="게스트 사용자" userId="S::urn:spo:anon#f6222666ca1b5b810484348e801e33ede2cc90303a972e25c2514908002085de::" providerId="AD" clId="Web-{B77B5A5B-777D-5C8E-B28E-24D3266F9F4D}"/>
    <pc:docChg chg="modSld">
      <pc:chgData name="게스트 사용자" userId="S::urn:spo:anon#f6222666ca1b5b810484348e801e33ede2cc90303a972e25c2514908002085de::" providerId="AD" clId="Web-{B77B5A5B-777D-5C8E-B28E-24D3266F9F4D}" dt="2023-04-28T03:12:21.331" v="3" actId="20577"/>
      <pc:docMkLst>
        <pc:docMk/>
      </pc:docMkLst>
      <pc:sldChg chg="modSp">
        <pc:chgData name="게스트 사용자" userId="S::urn:spo:anon#f6222666ca1b5b810484348e801e33ede2cc90303a972e25c2514908002085de::" providerId="AD" clId="Web-{B77B5A5B-777D-5C8E-B28E-24D3266F9F4D}" dt="2023-04-28T03:12:21.331" v="3" actId="20577"/>
        <pc:sldMkLst>
          <pc:docMk/>
          <pc:sldMk cId="2285796566" sldId="307"/>
        </pc:sldMkLst>
        <pc:spChg chg="mod">
          <ac:chgData name="게스트 사용자" userId="S::urn:spo:anon#f6222666ca1b5b810484348e801e33ede2cc90303a972e25c2514908002085de::" providerId="AD" clId="Web-{B77B5A5B-777D-5C8E-B28E-24D3266F9F4D}" dt="2023-04-28T03:12:21.331" v="3" actId="20577"/>
          <ac:spMkLst>
            <pc:docMk/>
            <pc:sldMk cId="2285796566" sldId="307"/>
            <ac:spMk id="17" creationId="{92ABE32E-25BB-A581-850E-6DB1DBA93164}"/>
          </ac:spMkLst>
        </pc:spChg>
      </pc:sldChg>
    </pc:docChg>
  </pc:docChgLst>
  <pc:docChgLst>
    <pc:chgData name="홍서윤" userId="22a80918-bcb8-48b2-a622-fb24d5fcd135" providerId="ADAL" clId="{2EF72BDE-1B0F-49C2-B6B9-F7E918335944}"/>
    <pc:docChg chg="undo custSel addSld delSld modSld sldOrd">
      <pc:chgData name="홍서윤" userId="22a80918-bcb8-48b2-a622-fb24d5fcd135" providerId="ADAL" clId="{2EF72BDE-1B0F-49C2-B6B9-F7E918335944}" dt="2023-04-06T17:22:13.643" v="580" actId="1076"/>
      <pc:docMkLst>
        <pc:docMk/>
      </pc:docMkLst>
      <pc:sldChg chg="delSp modSp mod">
        <pc:chgData name="홍서윤" userId="22a80918-bcb8-48b2-a622-fb24d5fcd135" providerId="ADAL" clId="{2EF72BDE-1B0F-49C2-B6B9-F7E918335944}" dt="2023-04-06T14:12:11.547" v="79" actId="478"/>
        <pc:sldMkLst>
          <pc:docMk/>
          <pc:sldMk cId="3098347826" sldId="258"/>
        </pc:sldMkLst>
        <pc:spChg chg="mod">
          <ac:chgData name="홍서윤" userId="22a80918-bcb8-48b2-a622-fb24d5fcd135" providerId="ADAL" clId="{2EF72BDE-1B0F-49C2-B6B9-F7E918335944}" dt="2023-04-06T14:12:08.022" v="77" actId="20577"/>
          <ac:spMkLst>
            <pc:docMk/>
            <pc:sldMk cId="3098347826" sldId="258"/>
            <ac:spMk id="31" creationId="{CC40A51A-754E-85D9-8A55-47046D414049}"/>
          </ac:spMkLst>
        </pc:spChg>
        <pc:spChg chg="del">
          <ac:chgData name="홍서윤" userId="22a80918-bcb8-48b2-a622-fb24d5fcd135" providerId="ADAL" clId="{2EF72BDE-1B0F-49C2-B6B9-F7E918335944}" dt="2023-04-06T14:12:11.547" v="79" actId="478"/>
          <ac:spMkLst>
            <pc:docMk/>
            <pc:sldMk cId="3098347826" sldId="258"/>
            <ac:spMk id="33" creationId="{43C12121-0A49-7562-7913-9A4A6BF44FE5}"/>
          </ac:spMkLst>
        </pc:spChg>
        <pc:spChg chg="del">
          <ac:chgData name="홍서윤" userId="22a80918-bcb8-48b2-a622-fb24d5fcd135" providerId="ADAL" clId="{2EF72BDE-1B0F-49C2-B6B9-F7E918335944}" dt="2023-04-06T14:12:10.877" v="78" actId="478"/>
          <ac:spMkLst>
            <pc:docMk/>
            <pc:sldMk cId="3098347826" sldId="258"/>
            <ac:spMk id="34" creationId="{B7A10937-1993-5A49-6F3C-CA90B1625676}"/>
          </ac:spMkLst>
        </pc:spChg>
      </pc:sldChg>
      <pc:sldChg chg="del">
        <pc:chgData name="홍서윤" userId="22a80918-bcb8-48b2-a622-fb24d5fcd135" providerId="ADAL" clId="{2EF72BDE-1B0F-49C2-B6B9-F7E918335944}" dt="2023-04-06T14:10:36.076" v="0" actId="47"/>
        <pc:sldMkLst>
          <pc:docMk/>
          <pc:sldMk cId="3977164408" sldId="262"/>
        </pc:sldMkLst>
      </pc:sldChg>
      <pc:sldChg chg="del">
        <pc:chgData name="홍서윤" userId="22a80918-bcb8-48b2-a622-fb24d5fcd135" providerId="ADAL" clId="{2EF72BDE-1B0F-49C2-B6B9-F7E918335944}" dt="2023-04-06T14:10:38.803" v="4" actId="47"/>
        <pc:sldMkLst>
          <pc:docMk/>
          <pc:sldMk cId="981888483" sldId="266"/>
        </pc:sldMkLst>
      </pc:sldChg>
      <pc:sldChg chg="del">
        <pc:chgData name="홍서윤" userId="22a80918-bcb8-48b2-a622-fb24d5fcd135" providerId="ADAL" clId="{2EF72BDE-1B0F-49C2-B6B9-F7E918335944}" dt="2023-04-06T14:10:36.658" v="1" actId="47"/>
        <pc:sldMkLst>
          <pc:docMk/>
          <pc:sldMk cId="4133943570" sldId="267"/>
        </pc:sldMkLst>
      </pc:sldChg>
      <pc:sldChg chg="del">
        <pc:chgData name="홍서윤" userId="22a80918-bcb8-48b2-a622-fb24d5fcd135" providerId="ADAL" clId="{2EF72BDE-1B0F-49C2-B6B9-F7E918335944}" dt="2023-04-06T14:10:39.274" v="5" actId="47"/>
        <pc:sldMkLst>
          <pc:docMk/>
          <pc:sldMk cId="2204399989" sldId="276"/>
        </pc:sldMkLst>
      </pc:sldChg>
      <pc:sldChg chg="del">
        <pc:chgData name="홍서윤" userId="22a80918-bcb8-48b2-a622-fb24d5fcd135" providerId="ADAL" clId="{2EF72BDE-1B0F-49C2-B6B9-F7E918335944}" dt="2023-04-06T14:10:39.637" v="6" actId="47"/>
        <pc:sldMkLst>
          <pc:docMk/>
          <pc:sldMk cId="4259783601" sldId="287"/>
        </pc:sldMkLst>
      </pc:sldChg>
      <pc:sldChg chg="del">
        <pc:chgData name="홍서윤" userId="22a80918-bcb8-48b2-a622-fb24d5fcd135" providerId="ADAL" clId="{2EF72BDE-1B0F-49C2-B6B9-F7E918335944}" dt="2023-04-06T14:10:39.885" v="7" actId="47"/>
        <pc:sldMkLst>
          <pc:docMk/>
          <pc:sldMk cId="1066311941" sldId="288"/>
        </pc:sldMkLst>
      </pc:sldChg>
      <pc:sldChg chg="del">
        <pc:chgData name="홍서윤" userId="22a80918-bcb8-48b2-a622-fb24d5fcd135" providerId="ADAL" clId="{2EF72BDE-1B0F-49C2-B6B9-F7E918335944}" dt="2023-04-06T14:10:40.146" v="8" actId="47"/>
        <pc:sldMkLst>
          <pc:docMk/>
          <pc:sldMk cId="3538847410" sldId="289"/>
        </pc:sldMkLst>
      </pc:sldChg>
      <pc:sldChg chg="del">
        <pc:chgData name="홍서윤" userId="22a80918-bcb8-48b2-a622-fb24d5fcd135" providerId="ADAL" clId="{2EF72BDE-1B0F-49C2-B6B9-F7E918335944}" dt="2023-04-06T14:10:41.457" v="13" actId="47"/>
        <pc:sldMkLst>
          <pc:docMk/>
          <pc:sldMk cId="3255108682" sldId="291"/>
        </pc:sldMkLst>
      </pc:sldChg>
      <pc:sldChg chg="modSp del mod">
        <pc:chgData name="홍서윤" userId="22a80918-bcb8-48b2-a622-fb24d5fcd135" providerId="ADAL" clId="{2EF72BDE-1B0F-49C2-B6B9-F7E918335944}" dt="2023-04-06T14:11:40.097" v="19" actId="47"/>
        <pc:sldMkLst>
          <pc:docMk/>
          <pc:sldMk cId="2977132147" sldId="292"/>
        </pc:sldMkLst>
        <pc:spChg chg="mod">
          <ac:chgData name="홍서윤" userId="22a80918-bcb8-48b2-a622-fb24d5fcd135" providerId="ADAL" clId="{2EF72BDE-1B0F-49C2-B6B9-F7E918335944}" dt="2023-04-06T14:11:31.217" v="16" actId="20577"/>
          <ac:spMkLst>
            <pc:docMk/>
            <pc:sldMk cId="2977132147" sldId="292"/>
            <ac:spMk id="5" creationId="{46917226-5A41-A010-242B-90432022EB60}"/>
          </ac:spMkLst>
        </pc:spChg>
      </pc:sldChg>
      <pc:sldChg chg="addSp delSp modSp del mod">
        <pc:chgData name="홍서윤" userId="22a80918-bcb8-48b2-a622-fb24d5fcd135" providerId="ADAL" clId="{2EF72BDE-1B0F-49C2-B6B9-F7E918335944}" dt="2023-04-06T16:14:03.791" v="535" actId="47"/>
        <pc:sldMkLst>
          <pc:docMk/>
          <pc:sldMk cId="3741131175" sldId="293"/>
        </pc:sldMkLst>
        <pc:spChg chg="mod">
          <ac:chgData name="홍서윤" userId="22a80918-bcb8-48b2-a622-fb24d5fcd135" providerId="ADAL" clId="{2EF72BDE-1B0F-49C2-B6B9-F7E918335944}" dt="2023-04-06T15:32:38.581" v="97" actId="20577"/>
          <ac:spMkLst>
            <pc:docMk/>
            <pc:sldMk cId="3741131175" sldId="293"/>
            <ac:spMk id="3" creationId="{C8C11F40-27D1-5395-3684-92A7CD1FC542}"/>
          </ac:spMkLst>
        </pc:spChg>
        <pc:spChg chg="add mod">
          <ac:chgData name="홍서윤" userId="22a80918-bcb8-48b2-a622-fb24d5fcd135" providerId="ADAL" clId="{2EF72BDE-1B0F-49C2-B6B9-F7E918335944}" dt="2023-04-06T16:10:46.066" v="524"/>
          <ac:spMkLst>
            <pc:docMk/>
            <pc:sldMk cId="3741131175" sldId="293"/>
            <ac:spMk id="6" creationId="{7ED3D8ED-85E9-DC8D-0119-1548EE24B3A8}"/>
          </ac:spMkLst>
        </pc:spChg>
        <pc:spChg chg="add mod">
          <ac:chgData name="홍서윤" userId="22a80918-bcb8-48b2-a622-fb24d5fcd135" providerId="ADAL" clId="{2EF72BDE-1B0F-49C2-B6B9-F7E918335944}" dt="2023-04-06T15:41:43.190" v="268" actId="20577"/>
          <ac:spMkLst>
            <pc:docMk/>
            <pc:sldMk cId="3741131175" sldId="293"/>
            <ac:spMk id="7" creationId="{06567DF5-1B42-EEE1-E8E4-E506859E4049}"/>
          </ac:spMkLst>
        </pc:spChg>
        <pc:picChg chg="del">
          <ac:chgData name="홍서윤" userId="22a80918-bcb8-48b2-a622-fb24d5fcd135" providerId="ADAL" clId="{2EF72BDE-1B0F-49C2-B6B9-F7E918335944}" dt="2023-04-06T15:32:45.513" v="99" actId="478"/>
          <ac:picMkLst>
            <pc:docMk/>
            <pc:sldMk cId="3741131175" sldId="293"/>
            <ac:picMk id="4" creationId="{7BB001D0-57D4-190D-DFF6-AC35F819FE6B}"/>
          </ac:picMkLst>
        </pc:picChg>
        <pc:cxnChg chg="add mod">
          <ac:chgData name="홍서윤" userId="22a80918-bcb8-48b2-a622-fb24d5fcd135" providerId="ADAL" clId="{2EF72BDE-1B0F-49C2-B6B9-F7E918335944}" dt="2023-04-06T15:41:30.892" v="241" actId="1076"/>
          <ac:cxnSpMkLst>
            <pc:docMk/>
            <pc:sldMk cId="3741131175" sldId="293"/>
            <ac:cxnSpMk id="8" creationId="{72A4C542-5EDC-760E-EB9D-C316F6CA0A82}"/>
          </ac:cxnSpMkLst>
        </pc:cxnChg>
      </pc:sldChg>
      <pc:sldChg chg="del">
        <pc:chgData name="홍서윤" userId="22a80918-bcb8-48b2-a622-fb24d5fcd135" providerId="ADAL" clId="{2EF72BDE-1B0F-49C2-B6B9-F7E918335944}" dt="2023-04-06T14:10:41.824" v="14" actId="47"/>
        <pc:sldMkLst>
          <pc:docMk/>
          <pc:sldMk cId="1494722200" sldId="294"/>
        </pc:sldMkLst>
      </pc:sldChg>
      <pc:sldChg chg="del">
        <pc:chgData name="홍서윤" userId="22a80918-bcb8-48b2-a622-fb24d5fcd135" providerId="ADAL" clId="{2EF72BDE-1B0F-49C2-B6B9-F7E918335944}" dt="2023-04-06T14:10:40.958" v="11" actId="47"/>
        <pc:sldMkLst>
          <pc:docMk/>
          <pc:sldMk cId="3672382976" sldId="295"/>
        </pc:sldMkLst>
      </pc:sldChg>
      <pc:sldChg chg="del">
        <pc:chgData name="홍서윤" userId="22a80918-bcb8-48b2-a622-fb24d5fcd135" providerId="ADAL" clId="{2EF72BDE-1B0F-49C2-B6B9-F7E918335944}" dt="2023-04-06T14:10:41.318" v="12" actId="47"/>
        <pc:sldMkLst>
          <pc:docMk/>
          <pc:sldMk cId="391056087" sldId="296"/>
        </pc:sldMkLst>
      </pc:sldChg>
      <pc:sldChg chg="del">
        <pc:chgData name="홍서윤" userId="22a80918-bcb8-48b2-a622-fb24d5fcd135" providerId="ADAL" clId="{2EF72BDE-1B0F-49C2-B6B9-F7E918335944}" dt="2023-04-06T14:10:40.673" v="10" actId="47"/>
        <pc:sldMkLst>
          <pc:docMk/>
          <pc:sldMk cId="3762257544" sldId="297"/>
        </pc:sldMkLst>
      </pc:sldChg>
      <pc:sldChg chg="modSp mod">
        <pc:chgData name="홍서윤" userId="22a80918-bcb8-48b2-a622-fb24d5fcd135" providerId="ADAL" clId="{2EF72BDE-1B0F-49C2-B6B9-F7E918335944}" dt="2023-04-06T14:43:47.431" v="84" actId="20577"/>
        <pc:sldMkLst>
          <pc:docMk/>
          <pc:sldMk cId="3763535079" sldId="298"/>
        </pc:sldMkLst>
        <pc:spChg chg="mod">
          <ac:chgData name="홍서윤" userId="22a80918-bcb8-48b2-a622-fb24d5fcd135" providerId="ADAL" clId="{2EF72BDE-1B0F-49C2-B6B9-F7E918335944}" dt="2023-04-06T14:43:47.431" v="84" actId="20577"/>
          <ac:spMkLst>
            <pc:docMk/>
            <pc:sldMk cId="3763535079" sldId="298"/>
            <ac:spMk id="12" creationId="{BAD5E8FB-4ECB-0FE5-50F2-F9573239F5DA}"/>
          </ac:spMkLst>
        </pc:spChg>
      </pc:sldChg>
      <pc:sldChg chg="modSp mod">
        <pc:chgData name="홍서윤" userId="22a80918-bcb8-48b2-a622-fb24d5fcd135" providerId="ADAL" clId="{2EF72BDE-1B0F-49C2-B6B9-F7E918335944}" dt="2023-04-06T14:11:57.569" v="62" actId="20577"/>
        <pc:sldMkLst>
          <pc:docMk/>
          <pc:sldMk cId="249200506" sldId="299"/>
        </pc:sldMkLst>
        <pc:spChg chg="mod">
          <ac:chgData name="홍서윤" userId="22a80918-bcb8-48b2-a622-fb24d5fcd135" providerId="ADAL" clId="{2EF72BDE-1B0F-49C2-B6B9-F7E918335944}" dt="2023-04-06T14:11:57.569" v="62" actId="20577"/>
          <ac:spMkLst>
            <pc:docMk/>
            <pc:sldMk cId="249200506" sldId="299"/>
            <ac:spMk id="11" creationId="{6B310FAF-D79A-1E66-98CB-451B8ED76947}"/>
          </ac:spMkLst>
        </pc:spChg>
      </pc:sldChg>
      <pc:sldChg chg="del">
        <pc:chgData name="홍서윤" userId="22a80918-bcb8-48b2-a622-fb24d5fcd135" providerId="ADAL" clId="{2EF72BDE-1B0F-49C2-B6B9-F7E918335944}" dt="2023-04-06T14:10:40.368" v="9" actId="47"/>
        <pc:sldMkLst>
          <pc:docMk/>
          <pc:sldMk cId="3266639217" sldId="301"/>
        </pc:sldMkLst>
      </pc:sldChg>
      <pc:sldChg chg="del">
        <pc:chgData name="홍서윤" userId="22a80918-bcb8-48b2-a622-fb24d5fcd135" providerId="ADAL" clId="{2EF72BDE-1B0F-49C2-B6B9-F7E918335944}" dt="2023-04-06T14:10:37.954" v="3" actId="47"/>
        <pc:sldMkLst>
          <pc:docMk/>
          <pc:sldMk cId="140665400" sldId="305"/>
        </pc:sldMkLst>
      </pc:sldChg>
      <pc:sldChg chg="del">
        <pc:chgData name="홍서윤" userId="22a80918-bcb8-48b2-a622-fb24d5fcd135" providerId="ADAL" clId="{2EF72BDE-1B0F-49C2-B6B9-F7E918335944}" dt="2023-04-06T14:10:37.298" v="2" actId="47"/>
        <pc:sldMkLst>
          <pc:docMk/>
          <pc:sldMk cId="615448642" sldId="306"/>
        </pc:sldMkLst>
      </pc:sldChg>
      <pc:sldChg chg="modSp mod">
        <pc:chgData name="홍서윤" userId="22a80918-bcb8-48b2-a622-fb24d5fcd135" providerId="ADAL" clId="{2EF72BDE-1B0F-49C2-B6B9-F7E918335944}" dt="2023-04-06T14:11:35.593" v="18" actId="20577"/>
        <pc:sldMkLst>
          <pc:docMk/>
          <pc:sldMk cId="2285796566" sldId="307"/>
        </pc:sldMkLst>
        <pc:spChg chg="mod">
          <ac:chgData name="홍서윤" userId="22a80918-bcb8-48b2-a622-fb24d5fcd135" providerId="ADAL" clId="{2EF72BDE-1B0F-49C2-B6B9-F7E918335944}" dt="2023-04-06T14:11:35.593" v="18" actId="20577"/>
          <ac:spMkLst>
            <pc:docMk/>
            <pc:sldMk cId="2285796566" sldId="307"/>
            <ac:spMk id="5" creationId="{46917226-5A41-A010-242B-90432022EB60}"/>
          </ac:spMkLst>
        </pc:spChg>
      </pc:sldChg>
      <pc:sldChg chg="addSp delSp modSp add mod ord">
        <pc:chgData name="홍서윤" userId="22a80918-bcb8-48b2-a622-fb24d5fcd135" providerId="ADAL" clId="{2EF72BDE-1B0F-49C2-B6B9-F7E918335944}" dt="2023-04-06T15:54:21.401" v="344" actId="1076"/>
        <pc:sldMkLst>
          <pc:docMk/>
          <pc:sldMk cId="4288059344" sldId="308"/>
        </pc:sldMkLst>
        <pc:spChg chg="add mod">
          <ac:chgData name="홍서윤" userId="22a80918-bcb8-48b2-a622-fb24d5fcd135" providerId="ADAL" clId="{2EF72BDE-1B0F-49C2-B6B9-F7E918335944}" dt="2023-04-06T15:54:21.401" v="344" actId="1076"/>
          <ac:spMkLst>
            <pc:docMk/>
            <pc:sldMk cId="4288059344" sldId="308"/>
            <ac:spMk id="8" creationId="{44FFC24E-B7EA-0512-F277-1F4932F6F60B}"/>
          </ac:spMkLst>
        </pc:spChg>
        <pc:picChg chg="del">
          <ac:chgData name="홍서윤" userId="22a80918-bcb8-48b2-a622-fb24d5fcd135" providerId="ADAL" clId="{2EF72BDE-1B0F-49C2-B6B9-F7E918335944}" dt="2023-04-06T15:32:47.326" v="100" actId="478"/>
          <ac:picMkLst>
            <pc:docMk/>
            <pc:sldMk cId="4288059344" sldId="308"/>
            <ac:picMk id="4" creationId="{7BB001D0-57D4-190D-DFF6-AC35F819FE6B}"/>
          </ac:picMkLst>
        </pc:picChg>
        <pc:picChg chg="add mod">
          <ac:chgData name="홍서윤" userId="22a80918-bcb8-48b2-a622-fb24d5fcd135" providerId="ADAL" clId="{2EF72BDE-1B0F-49C2-B6B9-F7E918335944}" dt="2023-04-06T15:33:32.734" v="106" actId="1076"/>
          <ac:picMkLst>
            <pc:docMk/>
            <pc:sldMk cId="4288059344" sldId="308"/>
            <ac:picMk id="7" creationId="{4814B517-1452-768E-96BE-F6B870A1B8E1}"/>
          </ac:picMkLst>
        </pc:picChg>
      </pc:sldChg>
      <pc:sldChg chg="addSp delSp modSp add mod">
        <pc:chgData name="홍서윤" userId="22a80918-bcb8-48b2-a622-fb24d5fcd135" providerId="ADAL" clId="{2EF72BDE-1B0F-49C2-B6B9-F7E918335944}" dt="2023-04-06T16:17:01.351" v="546" actId="20577"/>
        <pc:sldMkLst>
          <pc:docMk/>
          <pc:sldMk cId="4044720216" sldId="309"/>
        </pc:sldMkLst>
        <pc:spChg chg="add mod">
          <ac:chgData name="홍서윤" userId="22a80918-bcb8-48b2-a622-fb24d5fcd135" providerId="ADAL" clId="{2EF72BDE-1B0F-49C2-B6B9-F7E918335944}" dt="2023-04-06T16:17:01.351" v="546" actId="20577"/>
          <ac:spMkLst>
            <pc:docMk/>
            <pc:sldMk cId="4044720216" sldId="309"/>
            <ac:spMk id="4" creationId="{F155C19E-EFEF-0FC7-6A4D-8D5099780EBD}"/>
          </ac:spMkLst>
        </pc:spChg>
        <pc:spChg chg="del">
          <ac:chgData name="홍서윤" userId="22a80918-bcb8-48b2-a622-fb24d5fcd135" providerId="ADAL" clId="{2EF72BDE-1B0F-49C2-B6B9-F7E918335944}" dt="2023-04-06T15:57:40.920" v="369" actId="478"/>
          <ac:spMkLst>
            <pc:docMk/>
            <pc:sldMk cId="4044720216" sldId="309"/>
            <ac:spMk id="6" creationId="{7ED3D8ED-85E9-DC8D-0119-1548EE24B3A8}"/>
          </ac:spMkLst>
        </pc:spChg>
        <pc:spChg chg="mod">
          <ac:chgData name="홍서윤" userId="22a80918-bcb8-48b2-a622-fb24d5fcd135" providerId="ADAL" clId="{2EF72BDE-1B0F-49C2-B6B9-F7E918335944}" dt="2023-04-06T15:57:52.572" v="402" actId="20577"/>
          <ac:spMkLst>
            <pc:docMk/>
            <pc:sldMk cId="4044720216" sldId="309"/>
            <ac:spMk id="7" creationId="{06567DF5-1B42-EEE1-E8E4-E506859E4049}"/>
          </ac:spMkLst>
        </pc:spChg>
        <pc:picChg chg="add mod">
          <ac:chgData name="홍서윤" userId="22a80918-bcb8-48b2-a622-fb24d5fcd135" providerId="ADAL" clId="{2EF72BDE-1B0F-49C2-B6B9-F7E918335944}" dt="2023-04-06T16:00:36.436" v="470" actId="1076"/>
          <ac:picMkLst>
            <pc:docMk/>
            <pc:sldMk cId="4044720216" sldId="309"/>
            <ac:picMk id="1026" creationId="{C8E18A23-C1B0-8CF6-8F23-D7108809488D}"/>
          </ac:picMkLst>
        </pc:picChg>
        <pc:cxnChg chg="mod">
          <ac:chgData name="홍서윤" userId="22a80918-bcb8-48b2-a622-fb24d5fcd135" providerId="ADAL" clId="{2EF72BDE-1B0F-49C2-B6B9-F7E918335944}" dt="2023-04-06T16:00:45.592" v="471" actId="14100"/>
          <ac:cxnSpMkLst>
            <pc:docMk/>
            <pc:sldMk cId="4044720216" sldId="309"/>
            <ac:cxnSpMk id="8" creationId="{72A4C542-5EDC-760E-EB9D-C316F6CA0A82}"/>
          </ac:cxnSpMkLst>
        </pc:cxnChg>
      </pc:sldChg>
      <pc:sldChg chg="addSp modSp add mod">
        <pc:chgData name="홍서윤" userId="22a80918-bcb8-48b2-a622-fb24d5fcd135" providerId="ADAL" clId="{2EF72BDE-1B0F-49C2-B6B9-F7E918335944}" dt="2023-04-06T16:16:54.102" v="542" actId="20577"/>
        <pc:sldMkLst>
          <pc:docMk/>
          <pc:sldMk cId="1380227546" sldId="310"/>
        </pc:sldMkLst>
        <pc:spChg chg="mod">
          <ac:chgData name="홍서윤" userId="22a80918-bcb8-48b2-a622-fb24d5fcd135" providerId="ADAL" clId="{2EF72BDE-1B0F-49C2-B6B9-F7E918335944}" dt="2023-04-06T16:16:54.102" v="542" actId="20577"/>
          <ac:spMkLst>
            <pc:docMk/>
            <pc:sldMk cId="1380227546" sldId="310"/>
            <ac:spMk id="6" creationId="{7ED3D8ED-85E9-DC8D-0119-1548EE24B3A8}"/>
          </ac:spMkLst>
        </pc:spChg>
        <pc:spChg chg="mod">
          <ac:chgData name="홍서윤" userId="22a80918-bcb8-48b2-a622-fb24d5fcd135" providerId="ADAL" clId="{2EF72BDE-1B0F-49C2-B6B9-F7E918335944}" dt="2023-04-06T16:13:55.233" v="534" actId="20577"/>
          <ac:spMkLst>
            <pc:docMk/>
            <pc:sldMk cId="1380227546" sldId="310"/>
            <ac:spMk id="7" creationId="{06567DF5-1B42-EEE1-E8E4-E506859E4049}"/>
          </ac:spMkLst>
        </pc:spChg>
        <pc:picChg chg="add mod">
          <ac:chgData name="홍서윤" userId="22a80918-bcb8-48b2-a622-fb24d5fcd135" providerId="ADAL" clId="{2EF72BDE-1B0F-49C2-B6B9-F7E918335944}" dt="2023-04-06T16:14:11.659" v="537" actId="1076"/>
          <ac:picMkLst>
            <pc:docMk/>
            <pc:sldMk cId="1380227546" sldId="310"/>
            <ac:picMk id="2050" creationId="{BCEB8F95-6B31-5C37-87B3-67B43B0107BD}"/>
          </ac:picMkLst>
        </pc:picChg>
      </pc:sldChg>
      <pc:sldChg chg="add del">
        <pc:chgData name="홍서윤" userId="22a80918-bcb8-48b2-a622-fb24d5fcd135" providerId="ADAL" clId="{2EF72BDE-1B0F-49C2-B6B9-F7E918335944}" dt="2023-04-06T15:57:56.064" v="404"/>
        <pc:sldMkLst>
          <pc:docMk/>
          <pc:sldMk cId="3276598348" sldId="310"/>
        </pc:sldMkLst>
      </pc:sldChg>
      <pc:sldChg chg="new del">
        <pc:chgData name="홍서윤" userId="22a80918-bcb8-48b2-a622-fb24d5fcd135" providerId="ADAL" clId="{2EF72BDE-1B0F-49C2-B6B9-F7E918335944}" dt="2023-04-06T17:21:52.099" v="549" actId="47"/>
        <pc:sldMkLst>
          <pc:docMk/>
          <pc:sldMk cId="3268684045" sldId="311"/>
        </pc:sldMkLst>
      </pc:sldChg>
      <pc:sldChg chg="addSp delSp modSp add mod">
        <pc:chgData name="홍서윤" userId="22a80918-bcb8-48b2-a622-fb24d5fcd135" providerId="ADAL" clId="{2EF72BDE-1B0F-49C2-B6B9-F7E918335944}" dt="2023-04-06T17:22:13.643" v="580" actId="1076"/>
        <pc:sldMkLst>
          <pc:docMk/>
          <pc:sldMk cId="3489095926" sldId="312"/>
        </pc:sldMkLst>
        <pc:spChg chg="del">
          <ac:chgData name="홍서윤" userId="22a80918-bcb8-48b2-a622-fb24d5fcd135" providerId="ADAL" clId="{2EF72BDE-1B0F-49C2-B6B9-F7E918335944}" dt="2023-04-06T17:22:04.933" v="577" actId="478"/>
          <ac:spMkLst>
            <pc:docMk/>
            <pc:sldMk cId="3489095926" sldId="312"/>
            <ac:spMk id="4" creationId="{F155C19E-EFEF-0FC7-6A4D-8D5099780EBD}"/>
          </ac:spMkLst>
        </pc:spChg>
        <pc:spChg chg="mod">
          <ac:chgData name="홍서윤" userId="22a80918-bcb8-48b2-a622-fb24d5fcd135" providerId="ADAL" clId="{2EF72BDE-1B0F-49C2-B6B9-F7E918335944}" dt="2023-04-06T17:22:00.900" v="575" actId="20577"/>
          <ac:spMkLst>
            <pc:docMk/>
            <pc:sldMk cId="3489095926" sldId="312"/>
            <ac:spMk id="7" creationId="{06567DF5-1B42-EEE1-E8E4-E506859E4049}"/>
          </ac:spMkLst>
        </pc:spChg>
        <pc:picChg chg="add mod">
          <ac:chgData name="홍서윤" userId="22a80918-bcb8-48b2-a622-fb24d5fcd135" providerId="ADAL" clId="{2EF72BDE-1B0F-49C2-B6B9-F7E918335944}" dt="2023-04-06T17:22:13.643" v="580" actId="1076"/>
          <ac:picMkLst>
            <pc:docMk/>
            <pc:sldMk cId="3489095926" sldId="312"/>
            <ac:picMk id="9" creationId="{0E0BC300-FE6F-8AFA-0D8C-C899140B1E8D}"/>
          </ac:picMkLst>
        </pc:picChg>
        <pc:picChg chg="del">
          <ac:chgData name="홍서윤" userId="22a80918-bcb8-48b2-a622-fb24d5fcd135" providerId="ADAL" clId="{2EF72BDE-1B0F-49C2-B6B9-F7E918335944}" dt="2023-04-06T17:22:03.325" v="576" actId="478"/>
          <ac:picMkLst>
            <pc:docMk/>
            <pc:sldMk cId="3489095926" sldId="312"/>
            <ac:picMk id="1026" creationId="{C8E18A23-C1B0-8CF6-8F23-D7108809488D}"/>
          </ac:picMkLst>
        </pc:picChg>
      </pc:sldChg>
    </pc:docChg>
  </pc:docChgLst>
  <pc:docChgLst>
    <pc:chgData name="게스트 사용자" userId="S::urn:spo:anon#f6222666ca1b5b810484348e801e33ede2cc90303a972e25c2514908002085de::" providerId="AD" clId="Web-{99A10BA0-3959-8B25-1E5A-FB1BBD767BAE}"/>
    <pc:docChg chg="addSld delSld modSld">
      <pc:chgData name="게스트 사용자" userId="S::urn:spo:anon#f6222666ca1b5b810484348e801e33ede2cc90303a972e25c2514908002085de::" providerId="AD" clId="Web-{99A10BA0-3959-8B25-1E5A-FB1BBD767BAE}" dt="2023-04-27T15:33:18.944" v="298"/>
      <pc:docMkLst>
        <pc:docMk/>
      </pc:docMkLst>
      <pc:sldChg chg="addSp delSp modSp modNotes">
        <pc:chgData name="게스트 사용자" userId="S::urn:spo:anon#f6222666ca1b5b810484348e801e33ede2cc90303a972e25c2514908002085de::" providerId="AD" clId="Web-{99A10BA0-3959-8B25-1E5A-FB1BBD767BAE}" dt="2023-04-27T14:37:37.311" v="111"/>
        <pc:sldMkLst>
          <pc:docMk/>
          <pc:sldMk cId="2204399989" sldId="276"/>
        </pc:sldMkLst>
        <pc:grpChg chg="del">
          <ac:chgData name="게스트 사용자" userId="S::urn:spo:anon#f6222666ca1b5b810484348e801e33ede2cc90303a972e25c2514908002085de::" providerId="AD" clId="Web-{99A10BA0-3959-8B25-1E5A-FB1BBD767BAE}" dt="2023-04-27T14:15:33.045" v="4"/>
          <ac:grpSpMkLst>
            <pc:docMk/>
            <pc:sldMk cId="2204399989" sldId="276"/>
            <ac:grpSpMk id="16" creationId="{4B5612CB-9A95-8D0C-E46B-0B0E1C8342B6}"/>
          </ac:grpSpMkLst>
        </pc:grpChg>
        <pc:picChg chg="add mod">
          <ac:chgData name="게스트 사용자" userId="S::urn:spo:anon#f6222666ca1b5b810484348e801e33ede2cc90303a972e25c2514908002085de::" providerId="AD" clId="Web-{99A10BA0-3959-8B25-1E5A-FB1BBD767BAE}" dt="2023-04-27T14:32:02.819" v="55" actId="1076"/>
          <ac:picMkLst>
            <pc:docMk/>
            <pc:sldMk cId="2204399989" sldId="276"/>
            <ac:picMk id="6" creationId="{DD5227B4-F3DC-DBA9-F161-5D7D2A248B1D}"/>
          </ac:picMkLst>
        </pc:picChg>
        <pc:picChg chg="add mod">
          <ac:chgData name="게스트 사용자" userId="S::urn:spo:anon#f6222666ca1b5b810484348e801e33ede2cc90303a972e25c2514908002085de::" providerId="AD" clId="Web-{99A10BA0-3959-8B25-1E5A-FB1BBD767BAE}" dt="2023-04-27T14:32:05.538" v="56" actId="1076"/>
          <ac:picMkLst>
            <pc:docMk/>
            <pc:sldMk cId="2204399989" sldId="276"/>
            <ac:picMk id="7" creationId="{D28C4B84-014B-26BB-D756-49EBF92CE803}"/>
          </ac:picMkLst>
        </pc:picChg>
        <pc:picChg chg="add mod">
          <ac:chgData name="게스트 사용자" userId="S::urn:spo:anon#f6222666ca1b5b810484348e801e33ede2cc90303a972e25c2514908002085de::" providerId="AD" clId="Web-{99A10BA0-3959-8B25-1E5A-FB1BBD767BAE}" dt="2023-04-27T14:32:07.616" v="57" actId="1076"/>
          <ac:picMkLst>
            <pc:docMk/>
            <pc:sldMk cId="2204399989" sldId="276"/>
            <ac:picMk id="8" creationId="{9839DA6C-89CA-8650-F5E3-25BAAFFE56A9}"/>
          </ac:picMkLst>
        </pc:picChg>
        <pc:picChg chg="add mod">
          <ac:chgData name="게스트 사용자" userId="S::urn:spo:anon#f6222666ca1b5b810484348e801e33ede2cc90303a972e25c2514908002085de::" providerId="AD" clId="Web-{99A10BA0-3959-8B25-1E5A-FB1BBD767BAE}" dt="2023-04-27T14:32:11.819" v="58" actId="1076"/>
          <ac:picMkLst>
            <pc:docMk/>
            <pc:sldMk cId="2204399989" sldId="276"/>
            <ac:picMk id="10" creationId="{CA5D9F15-9100-0E4C-C7A1-C2980611E26D}"/>
          </ac:picMkLst>
        </pc:picChg>
        <pc:picChg chg="del">
          <ac:chgData name="게스트 사용자" userId="S::urn:spo:anon#f6222666ca1b5b810484348e801e33ede2cc90303a972e25c2514908002085de::" providerId="AD" clId="Web-{99A10BA0-3959-8B25-1E5A-FB1BBD767BAE}" dt="2023-04-27T14:15:34.201" v="5"/>
          <ac:picMkLst>
            <pc:docMk/>
            <pc:sldMk cId="2204399989" sldId="276"/>
            <ac:picMk id="15" creationId="{F02C4BDC-B2A5-4B6B-4423-FDEFEBF50BC4}"/>
          </ac:picMkLst>
        </pc:picChg>
      </pc:sldChg>
      <pc:sldChg chg="del">
        <pc:chgData name="게스트 사용자" userId="S::urn:spo:anon#f6222666ca1b5b810484348e801e33ede2cc90303a972e25c2514908002085de::" providerId="AD" clId="Web-{99A10BA0-3959-8B25-1E5A-FB1BBD767BAE}" dt="2023-04-27T15:30:44.796" v="279"/>
        <pc:sldMkLst>
          <pc:docMk/>
          <pc:sldMk cId="1277102965" sldId="312"/>
        </pc:sldMkLst>
      </pc:sldChg>
      <pc:sldChg chg="delSp modSp modNotes">
        <pc:chgData name="게스트 사용자" userId="S::urn:spo:anon#f6222666ca1b5b810484348e801e33ede2cc90303a972e25c2514908002085de::" providerId="AD" clId="Web-{99A10BA0-3959-8B25-1E5A-FB1BBD767BAE}" dt="2023-04-27T15:32:07.050" v="293"/>
        <pc:sldMkLst>
          <pc:docMk/>
          <pc:sldMk cId="2079472410" sldId="316"/>
        </pc:sldMkLst>
        <pc:spChg chg="del mod">
          <ac:chgData name="게스트 사용자" userId="S::urn:spo:anon#f6222666ca1b5b810484348e801e33ede2cc90303a972e25c2514908002085de::" providerId="AD" clId="Web-{99A10BA0-3959-8B25-1E5A-FB1BBD767BAE}" dt="2023-04-27T15:30:51.564" v="281"/>
          <ac:spMkLst>
            <pc:docMk/>
            <pc:sldMk cId="2079472410" sldId="316"/>
            <ac:spMk id="12" creationId="{3F3A1444-7178-0CCF-966F-1A12B330C25F}"/>
          </ac:spMkLst>
        </pc:spChg>
      </pc:sldChg>
      <pc:sldChg chg="del">
        <pc:chgData name="게스트 사용자" userId="S::urn:spo:anon#f6222666ca1b5b810484348e801e33ede2cc90303a972e25c2514908002085de::" providerId="AD" clId="Web-{99A10BA0-3959-8B25-1E5A-FB1BBD767BAE}" dt="2023-04-27T15:30:56.283" v="282"/>
        <pc:sldMkLst>
          <pc:docMk/>
          <pc:sldMk cId="1854764380" sldId="319"/>
        </pc:sldMkLst>
      </pc:sldChg>
      <pc:sldChg chg="addSp delSp modNotes">
        <pc:chgData name="게스트 사용자" userId="S::urn:spo:anon#f6222666ca1b5b810484348e801e33ede2cc90303a972e25c2514908002085de::" providerId="AD" clId="Web-{99A10BA0-3959-8B25-1E5A-FB1BBD767BAE}" dt="2023-04-27T15:33:18.944" v="298"/>
        <pc:sldMkLst>
          <pc:docMk/>
          <pc:sldMk cId="56493677" sldId="320"/>
        </pc:sldMkLst>
        <pc:picChg chg="add del">
          <ac:chgData name="게스트 사용자" userId="S::urn:spo:anon#f6222666ca1b5b810484348e801e33ede2cc90303a972e25c2514908002085de::" providerId="AD" clId="Web-{99A10BA0-3959-8B25-1E5A-FB1BBD767BAE}" dt="2023-04-27T15:33:18.944" v="298"/>
          <ac:picMkLst>
            <pc:docMk/>
            <pc:sldMk cId="56493677" sldId="320"/>
            <ac:picMk id="9" creationId="{94725B7E-F78A-7F6D-03C0-1EAF752F0ABD}"/>
          </ac:picMkLst>
        </pc:picChg>
      </pc:sldChg>
      <pc:sldChg chg="del">
        <pc:chgData name="게스트 사용자" userId="S::urn:spo:anon#f6222666ca1b5b810484348e801e33ede2cc90303a972e25c2514908002085de::" providerId="AD" clId="Web-{99A10BA0-3959-8B25-1E5A-FB1BBD767BAE}" dt="2023-04-27T15:31:51.190" v="290"/>
        <pc:sldMkLst>
          <pc:docMk/>
          <pc:sldMk cId="4194385737" sldId="322"/>
        </pc:sldMkLst>
      </pc:sldChg>
      <pc:sldChg chg="add del modNotes">
        <pc:chgData name="게스트 사용자" userId="S::urn:spo:anon#f6222666ca1b5b810484348e801e33ede2cc90303a972e25c2514908002085de::" providerId="AD" clId="Web-{99A10BA0-3959-8B25-1E5A-FB1BBD767BAE}" dt="2023-04-27T15:32:29.785" v="295"/>
        <pc:sldMkLst>
          <pc:docMk/>
          <pc:sldMk cId="2724519068" sldId="323"/>
        </pc:sldMkLst>
      </pc:sldChg>
      <pc:sldChg chg="addSp delSp modSp add replId modNotes">
        <pc:chgData name="게스트 사용자" userId="S::urn:spo:anon#f6222666ca1b5b810484348e801e33ede2cc90303a972e25c2514908002085de::" providerId="AD" clId="Web-{99A10BA0-3959-8B25-1E5A-FB1BBD767BAE}" dt="2023-04-27T14:50:55.606" v="164" actId="1076"/>
        <pc:sldMkLst>
          <pc:docMk/>
          <pc:sldMk cId="1355599682" sldId="350"/>
        </pc:sldMkLst>
        <pc:spChg chg="add del">
          <ac:chgData name="게스트 사용자" userId="S::urn:spo:anon#f6222666ca1b5b810484348e801e33ede2cc90303a972e25c2514908002085de::" providerId="AD" clId="Web-{99A10BA0-3959-8B25-1E5A-FB1BBD767BAE}" dt="2023-04-27T14:48:42.978" v="145"/>
          <ac:spMkLst>
            <pc:docMk/>
            <pc:sldMk cId="1355599682" sldId="350"/>
            <ac:spMk id="7" creationId="{CAC27011-8C42-0D70-0DF6-D9CB81CD936C}"/>
          </ac:spMkLst>
        </pc:spChg>
        <pc:spChg chg="add del mod">
          <ac:chgData name="게스트 사용자" userId="S::urn:spo:anon#f6222666ca1b5b810484348e801e33ede2cc90303a972e25c2514908002085de::" providerId="AD" clId="Web-{99A10BA0-3959-8B25-1E5A-FB1BBD767BAE}" dt="2023-04-27T14:49:02.556" v="148"/>
          <ac:spMkLst>
            <pc:docMk/>
            <pc:sldMk cId="1355599682" sldId="350"/>
            <ac:spMk id="8" creationId="{95D6C0B0-652C-B1EA-A5F8-380A6BA17BBB}"/>
          </ac:spMkLst>
        </pc:spChg>
        <pc:grpChg chg="del">
          <ac:chgData name="게스트 사용자" userId="S::urn:spo:anon#f6222666ca1b5b810484348e801e33ede2cc90303a972e25c2514908002085de::" providerId="AD" clId="Web-{99A10BA0-3959-8B25-1E5A-FB1BBD767BAE}" dt="2023-04-27T14:15:27.732" v="2"/>
          <ac:grpSpMkLst>
            <pc:docMk/>
            <pc:sldMk cId="1355599682" sldId="350"/>
            <ac:grpSpMk id="16" creationId="{4B5612CB-9A95-8D0C-E46B-0B0E1C8342B6}"/>
          </ac:grpSpMkLst>
        </pc:grpChg>
        <pc:picChg chg="add mod">
          <ac:chgData name="게스트 사용자" userId="S::urn:spo:anon#f6222666ca1b5b810484348e801e33ede2cc90303a972e25c2514908002085de::" providerId="AD" clId="Web-{99A10BA0-3959-8B25-1E5A-FB1BBD767BAE}" dt="2023-04-27T14:32:28.445" v="63" actId="1076"/>
          <ac:picMkLst>
            <pc:docMk/>
            <pc:sldMk cId="1355599682" sldId="350"/>
            <ac:picMk id="6" creationId="{8C0120D9-2B33-B540-B27F-0DB117699FEC}"/>
          </ac:picMkLst>
        </pc:picChg>
        <pc:picChg chg="del">
          <ac:chgData name="게스트 사용자" userId="S::urn:spo:anon#f6222666ca1b5b810484348e801e33ede2cc90303a972e25c2514908002085de::" providerId="AD" clId="Web-{99A10BA0-3959-8B25-1E5A-FB1BBD767BAE}" dt="2023-04-27T14:15:38.123" v="6"/>
          <ac:picMkLst>
            <pc:docMk/>
            <pc:sldMk cId="1355599682" sldId="350"/>
            <ac:picMk id="15" creationId="{F02C4BDC-B2A5-4B6B-4423-FDEFEBF50BC4}"/>
          </ac:picMkLst>
        </pc:picChg>
        <pc:cxnChg chg="add mod">
          <ac:chgData name="게스트 사용자" userId="S::urn:spo:anon#f6222666ca1b5b810484348e801e33ede2cc90303a972e25c2514908002085de::" providerId="AD" clId="Web-{99A10BA0-3959-8B25-1E5A-FB1BBD767BAE}" dt="2023-04-27T14:50:55.606" v="164" actId="1076"/>
          <ac:cxnSpMkLst>
            <pc:docMk/>
            <pc:sldMk cId="1355599682" sldId="350"/>
            <ac:cxnSpMk id="10" creationId="{65AE8467-AC04-A59B-2C5D-103B110CECB8}"/>
          </ac:cxnSpMkLst>
        </pc:cxnChg>
      </pc:sldChg>
      <pc:sldChg chg="delSp add del replId">
        <pc:chgData name="게스트 사용자" userId="S::urn:spo:anon#f6222666ca1b5b810484348e801e33ede2cc90303a972e25c2514908002085de::" providerId="AD" clId="Web-{99A10BA0-3959-8B25-1E5A-FB1BBD767BAE}" dt="2023-04-27T14:33:12.993" v="74"/>
        <pc:sldMkLst>
          <pc:docMk/>
          <pc:sldMk cId="2476404157" sldId="351"/>
        </pc:sldMkLst>
        <pc:grpChg chg="del">
          <ac:chgData name="게스트 사용자" userId="S::urn:spo:anon#f6222666ca1b5b810484348e801e33ede2cc90303a972e25c2514908002085de::" providerId="AD" clId="Web-{99A10BA0-3959-8B25-1E5A-FB1BBD767BAE}" dt="2023-04-27T14:15:30.764" v="3"/>
          <ac:grpSpMkLst>
            <pc:docMk/>
            <pc:sldMk cId="2476404157" sldId="351"/>
            <ac:grpSpMk id="16" creationId="{4B5612CB-9A95-8D0C-E46B-0B0E1C8342B6}"/>
          </ac:grpSpMkLst>
        </pc:grpChg>
      </pc:sldChg>
      <pc:sldChg chg="addSp delSp modSp add replId modNotes">
        <pc:chgData name="게스트 사용자" userId="S::urn:spo:anon#f6222666ca1b5b810484348e801e33ede2cc90303a972e25c2514908002085de::" providerId="AD" clId="Web-{99A10BA0-3959-8B25-1E5A-FB1BBD767BAE}" dt="2023-04-27T14:52:57.251" v="166"/>
        <pc:sldMkLst>
          <pc:docMk/>
          <pc:sldMk cId="1557207797" sldId="352"/>
        </pc:sldMkLst>
        <pc:spChg chg="add mod">
          <ac:chgData name="게스트 사용자" userId="S::urn:spo:anon#f6222666ca1b5b810484348e801e33ede2cc90303a972e25c2514908002085de::" providerId="AD" clId="Web-{99A10BA0-3959-8B25-1E5A-FB1BBD767BAE}" dt="2023-04-27T14:47:18.851" v="143" actId="1076"/>
          <ac:spMkLst>
            <pc:docMk/>
            <pc:sldMk cId="1557207797" sldId="352"/>
            <ac:spMk id="11" creationId="{1BF5139F-6856-05E4-8291-580FE84B2E55}"/>
          </ac:spMkLst>
        </pc:spChg>
        <pc:picChg chg="add del mod">
          <ac:chgData name="게스트 사용자" userId="S::urn:spo:anon#f6222666ca1b5b810484348e801e33ede2cc90303a972e25c2514908002085de::" providerId="AD" clId="Web-{99A10BA0-3959-8B25-1E5A-FB1BBD767BAE}" dt="2023-04-27T14:29:24.533" v="27"/>
          <ac:picMkLst>
            <pc:docMk/>
            <pc:sldMk cId="1557207797" sldId="352"/>
            <ac:picMk id="4" creationId="{C371551C-1371-CECE-5196-40AD30D00507}"/>
          </ac:picMkLst>
        </pc:picChg>
        <pc:picChg chg="add mod">
          <ac:chgData name="게스트 사용자" userId="S::urn:spo:anon#f6222666ca1b5b810484348e801e33ede2cc90303a972e25c2514908002085de::" providerId="AD" clId="Web-{99A10BA0-3959-8B25-1E5A-FB1BBD767BAE}" dt="2023-04-27T14:36:53.388" v="108" actId="1076"/>
          <ac:picMkLst>
            <pc:docMk/>
            <pc:sldMk cId="1557207797" sldId="352"/>
            <ac:picMk id="6" creationId="{DDB31026-9D3B-DDED-2974-9AD15406731A}"/>
          </ac:picMkLst>
        </pc:picChg>
        <pc:picChg chg="add del">
          <ac:chgData name="게스트 사용자" userId="S::urn:spo:anon#f6222666ca1b5b810484348e801e33ede2cc90303a972e25c2514908002085de::" providerId="AD" clId="Web-{99A10BA0-3959-8B25-1E5A-FB1BBD767BAE}" dt="2023-04-27T14:32:54.570" v="67"/>
          <ac:picMkLst>
            <pc:docMk/>
            <pc:sldMk cId="1557207797" sldId="352"/>
            <ac:picMk id="8" creationId="{1051CB2A-2650-4A5B-8F02-1C3E6D648F6C}"/>
          </ac:picMkLst>
        </pc:picChg>
        <pc:picChg chg="add mod">
          <ac:chgData name="게스트 사용자" userId="S::urn:spo:anon#f6222666ca1b5b810484348e801e33ede2cc90303a972e25c2514908002085de::" providerId="AD" clId="Web-{99A10BA0-3959-8B25-1E5A-FB1BBD767BAE}" dt="2023-04-27T14:36:46.951" v="107" actId="1076"/>
          <ac:picMkLst>
            <pc:docMk/>
            <pc:sldMk cId="1557207797" sldId="352"/>
            <ac:picMk id="10" creationId="{CD371B54-5A9E-BB5A-4A37-DB30CC20E8C8}"/>
          </ac:picMkLst>
        </pc:picChg>
      </pc:sldChg>
      <pc:sldChg chg="add del replId">
        <pc:chgData name="게스트 사용자" userId="S::urn:spo:anon#f6222666ca1b5b810484348e801e33ede2cc90303a972e25c2514908002085de::" providerId="AD" clId="Web-{99A10BA0-3959-8B25-1E5A-FB1BBD767BAE}" dt="2023-04-27T14:25:47.938" v="14"/>
        <pc:sldMkLst>
          <pc:docMk/>
          <pc:sldMk cId="1680250120" sldId="353"/>
        </pc:sldMkLst>
      </pc:sldChg>
      <pc:sldChg chg="add del replId">
        <pc:chgData name="게스트 사용자" userId="S::urn:spo:anon#f6222666ca1b5b810484348e801e33ede2cc90303a972e25c2514908002085de::" providerId="AD" clId="Web-{99A10BA0-3959-8B25-1E5A-FB1BBD767BAE}" dt="2023-04-27T14:27:55.651" v="18"/>
        <pc:sldMkLst>
          <pc:docMk/>
          <pc:sldMk cId="1866376055" sldId="353"/>
        </pc:sldMkLst>
      </pc:sldChg>
      <pc:sldChg chg="addSp delSp modSp add replId modNotes">
        <pc:chgData name="게스트 사용자" userId="S::urn:spo:anon#f6222666ca1b5b810484348e801e33ede2cc90303a972e25c2514908002085de::" providerId="AD" clId="Web-{99A10BA0-3959-8B25-1E5A-FB1BBD767BAE}" dt="2023-04-27T14:57:01.450" v="278" actId="20577"/>
        <pc:sldMkLst>
          <pc:docMk/>
          <pc:sldMk cId="2398171388" sldId="353"/>
        </pc:sldMkLst>
        <pc:spChg chg="add mod">
          <ac:chgData name="게스트 사용자" userId="S::urn:spo:anon#f6222666ca1b5b810484348e801e33ede2cc90303a972e25c2514908002085de::" providerId="AD" clId="Web-{99A10BA0-3959-8B25-1E5A-FB1BBD767BAE}" dt="2023-04-27T14:57:01.450" v="278" actId="20577"/>
          <ac:spMkLst>
            <pc:docMk/>
            <pc:sldMk cId="2398171388" sldId="353"/>
            <ac:spMk id="9" creationId="{9C58A8D4-034B-F478-B46E-BA7DE6162090}"/>
          </ac:spMkLst>
        </pc:spChg>
        <pc:picChg chg="add mod">
          <ac:chgData name="게스트 사용자" userId="S::urn:spo:anon#f6222666ca1b5b810484348e801e33ede2cc90303a972e25c2514908002085de::" providerId="AD" clId="Web-{99A10BA0-3959-8B25-1E5A-FB1BBD767BAE}" dt="2023-04-27T14:56:30.590" v="264" actId="1076"/>
          <ac:picMkLst>
            <pc:docMk/>
            <pc:sldMk cId="2398171388" sldId="353"/>
            <ac:picMk id="4" creationId="{01B2B33D-399E-F3BD-75D7-055679E0D27B}"/>
          </ac:picMkLst>
        </pc:picChg>
        <pc:picChg chg="add del mod">
          <ac:chgData name="게스트 사용자" userId="S::urn:spo:anon#f6222666ca1b5b810484348e801e33ede2cc90303a972e25c2514908002085de::" providerId="AD" clId="Web-{99A10BA0-3959-8B25-1E5A-FB1BBD767BAE}" dt="2023-04-27T14:35:27.683" v="87"/>
          <ac:picMkLst>
            <pc:docMk/>
            <pc:sldMk cId="2398171388" sldId="353"/>
            <ac:picMk id="6" creationId="{C15CCDCD-1786-71E5-6FE6-4F2DCFC8C686}"/>
          </ac:picMkLst>
        </pc:picChg>
        <pc:picChg chg="add mod">
          <ac:chgData name="게스트 사용자" userId="S::urn:spo:anon#f6222666ca1b5b810484348e801e33ede2cc90303a972e25c2514908002085de::" providerId="AD" clId="Web-{99A10BA0-3959-8B25-1E5A-FB1BBD767BAE}" dt="2023-04-27T14:36:01.997" v="96" actId="1076"/>
          <ac:picMkLst>
            <pc:docMk/>
            <pc:sldMk cId="2398171388" sldId="353"/>
            <ac:picMk id="7" creationId="{E810D71F-6B0A-60BF-76B8-C19AAC9E50F3}"/>
          </ac:picMkLst>
        </pc:picChg>
      </pc:sldChg>
      <pc:sldChg chg="add del replId">
        <pc:chgData name="게스트 사용자" userId="S::urn:spo:anon#f6222666ca1b5b810484348e801e33ede2cc90303a972e25c2514908002085de::" providerId="AD" clId="Web-{99A10BA0-3959-8B25-1E5A-FB1BBD767BAE}" dt="2023-04-27T14:20:04.742" v="9"/>
        <pc:sldMkLst>
          <pc:docMk/>
          <pc:sldMk cId="3074168455" sldId="353"/>
        </pc:sldMkLst>
      </pc:sldChg>
    </pc:docChg>
  </pc:docChgLst>
  <pc:docChgLst>
    <pc:chgData name="게스트 사용자" userId="S::urn:spo:anon#f6222666ca1b5b810484348e801e33ede2cc90303a972e25c2514908002085de::" providerId="AD" clId="Web-{59A9DAA6-3C75-49A2-B2B9-FE2B1BAE6C2F}"/>
    <pc:docChg chg="addSld delSld modSld sldOrd">
      <pc:chgData name="게스트 사용자" userId="S::urn:spo:anon#f6222666ca1b5b810484348e801e33ede2cc90303a972e25c2514908002085de::" providerId="AD" clId="Web-{59A9DAA6-3C75-49A2-B2B9-FE2B1BAE6C2F}" dt="2023-04-28T02:09:39.274" v="289"/>
      <pc:docMkLst>
        <pc:docMk/>
      </pc:docMkLst>
      <pc:sldChg chg="addSp delSp modSp">
        <pc:chgData name="게스트 사용자" userId="S::urn:spo:anon#f6222666ca1b5b810484348e801e33ede2cc90303a972e25c2514908002085de::" providerId="AD" clId="Web-{59A9DAA6-3C75-49A2-B2B9-FE2B1BAE6C2F}" dt="2023-04-28T02:09:39.274" v="289"/>
        <pc:sldMkLst>
          <pc:docMk/>
          <pc:sldMk cId="3098347826" sldId="258"/>
        </pc:sldMkLst>
        <pc:spChg chg="add del mod">
          <ac:chgData name="게스트 사용자" userId="S::urn:spo:anon#f6222666ca1b5b810484348e801e33ede2cc90303a972e25c2514908002085de::" providerId="AD" clId="Web-{59A9DAA6-3C75-49A2-B2B9-FE2B1BAE6C2F}" dt="2023-04-28T02:09:39.274" v="289"/>
          <ac:spMkLst>
            <pc:docMk/>
            <pc:sldMk cId="3098347826" sldId="258"/>
            <ac:spMk id="2" creationId="{37F68963-B160-523F-89B0-4A8470C639C4}"/>
          </ac:spMkLst>
        </pc:spChg>
        <pc:spChg chg="mod">
          <ac:chgData name="게스트 사용자" userId="S::urn:spo:anon#f6222666ca1b5b810484348e801e33ede2cc90303a972e25c2514908002085de::" providerId="AD" clId="Web-{59A9DAA6-3C75-49A2-B2B9-FE2B1BAE6C2F}" dt="2023-04-28T00:47:23.558" v="72" actId="1076"/>
          <ac:spMkLst>
            <pc:docMk/>
            <pc:sldMk cId="3098347826" sldId="258"/>
            <ac:spMk id="3" creationId="{417AF4C2-2D57-30C1-1AB3-C7F889A3F619}"/>
          </ac:spMkLst>
        </pc:spChg>
        <pc:spChg chg="mod">
          <ac:chgData name="게스트 사용자" userId="S::urn:spo:anon#f6222666ca1b5b810484348e801e33ede2cc90303a972e25c2514908002085de::" providerId="AD" clId="Web-{59A9DAA6-3C75-49A2-B2B9-FE2B1BAE6C2F}" dt="2023-04-28T00:47:23.574" v="73" actId="1076"/>
          <ac:spMkLst>
            <pc:docMk/>
            <pc:sldMk cId="3098347826" sldId="258"/>
            <ac:spMk id="4" creationId="{A29C7936-70F3-DD7B-9BA8-B59C72581A30}"/>
          </ac:spMkLst>
        </pc:spChg>
        <pc:spChg chg="mod">
          <ac:chgData name="게스트 사용자" userId="S::urn:spo:anon#f6222666ca1b5b810484348e801e33ede2cc90303a972e25c2514908002085de::" providerId="AD" clId="Web-{59A9DAA6-3C75-49A2-B2B9-FE2B1BAE6C2F}" dt="2023-04-28T00:47:23.574" v="74" actId="1076"/>
          <ac:spMkLst>
            <pc:docMk/>
            <pc:sldMk cId="3098347826" sldId="258"/>
            <ac:spMk id="5" creationId="{27649152-6E6A-BBE2-0289-B5D8AE45DA84}"/>
          </ac:spMkLst>
        </pc:spChg>
        <pc:spChg chg="mod">
          <ac:chgData name="게스트 사용자" userId="S::urn:spo:anon#f6222666ca1b5b810484348e801e33ede2cc90303a972e25c2514908002085de::" providerId="AD" clId="Web-{59A9DAA6-3C75-49A2-B2B9-FE2B1BAE6C2F}" dt="2023-04-28T00:47:23.589" v="75" actId="1076"/>
          <ac:spMkLst>
            <pc:docMk/>
            <pc:sldMk cId="3098347826" sldId="258"/>
            <ac:spMk id="6" creationId="{E99046F1-58BB-3B36-61AE-97A00604EFEE}"/>
          </ac:spMkLst>
        </pc:spChg>
        <pc:spChg chg="mod">
          <ac:chgData name="게스트 사용자" userId="S::urn:spo:anon#f6222666ca1b5b810484348e801e33ede2cc90303a972e25c2514908002085de::" providerId="AD" clId="Web-{59A9DAA6-3C75-49A2-B2B9-FE2B1BAE6C2F}" dt="2023-04-28T00:47:23.605" v="76" actId="1076"/>
          <ac:spMkLst>
            <pc:docMk/>
            <pc:sldMk cId="3098347826" sldId="258"/>
            <ac:spMk id="8" creationId="{4D8D1FCF-20CF-7EA0-7E02-C1E9EB115A77}"/>
          </ac:spMkLst>
        </pc:spChg>
        <pc:spChg chg="mod">
          <ac:chgData name="게스트 사용자" userId="S::urn:spo:anon#f6222666ca1b5b810484348e801e33ede2cc90303a972e25c2514908002085de::" providerId="AD" clId="Web-{59A9DAA6-3C75-49A2-B2B9-FE2B1BAE6C2F}" dt="2023-04-28T00:47:23.605" v="77" actId="1076"/>
          <ac:spMkLst>
            <pc:docMk/>
            <pc:sldMk cId="3098347826" sldId="258"/>
            <ac:spMk id="9" creationId="{7F3A75F2-F42C-BF54-91D6-7224F0868985}"/>
          </ac:spMkLst>
        </pc:spChg>
        <pc:spChg chg="add del mod">
          <ac:chgData name="게스트 사용자" userId="S::urn:spo:anon#f6222666ca1b5b810484348e801e33ede2cc90303a972e25c2514908002085de::" providerId="AD" clId="Web-{59A9DAA6-3C75-49A2-B2B9-FE2B1BAE6C2F}" dt="2023-04-28T02:09:38.227" v="288"/>
          <ac:spMkLst>
            <pc:docMk/>
            <pc:sldMk cId="3098347826" sldId="258"/>
            <ac:spMk id="10" creationId="{A10B1734-61A2-A82B-61DF-DF5B59613225}"/>
          </ac:spMkLst>
        </pc:spChg>
        <pc:spChg chg="mod">
          <ac:chgData name="게스트 사용자" userId="S::urn:spo:anon#f6222666ca1b5b810484348e801e33ede2cc90303a972e25c2514908002085de::" providerId="AD" clId="Web-{59A9DAA6-3C75-49A2-B2B9-FE2B1BAE6C2F}" dt="2023-04-28T00:47:23.511" v="68" actId="1076"/>
          <ac:spMkLst>
            <pc:docMk/>
            <pc:sldMk cId="3098347826" sldId="258"/>
            <ac:spMk id="29" creationId="{EBDD1842-0F1C-F32E-A709-A6E25D240A2E}"/>
          </ac:spMkLst>
        </pc:spChg>
        <pc:spChg chg="mod">
          <ac:chgData name="게스트 사용자" userId="S::urn:spo:anon#f6222666ca1b5b810484348e801e33ede2cc90303a972e25c2514908002085de::" providerId="AD" clId="Web-{59A9DAA6-3C75-49A2-B2B9-FE2B1BAE6C2F}" dt="2023-04-28T00:47:23.527" v="69" actId="1076"/>
          <ac:spMkLst>
            <pc:docMk/>
            <pc:sldMk cId="3098347826" sldId="258"/>
            <ac:spMk id="30" creationId="{30904553-A7C6-B483-63B9-CDB396253BC7}"/>
          </ac:spMkLst>
        </pc:spChg>
        <pc:spChg chg="mod">
          <ac:chgData name="게스트 사용자" userId="S::urn:spo:anon#f6222666ca1b5b810484348e801e33ede2cc90303a972e25c2514908002085de::" providerId="AD" clId="Web-{59A9DAA6-3C75-49A2-B2B9-FE2B1BAE6C2F}" dt="2023-04-28T00:47:23.527" v="70" actId="1076"/>
          <ac:spMkLst>
            <pc:docMk/>
            <pc:sldMk cId="3098347826" sldId="258"/>
            <ac:spMk id="31" creationId="{CC40A51A-754E-85D9-8A55-47046D414049}"/>
          </ac:spMkLst>
        </pc:spChg>
        <pc:spChg chg="mod">
          <ac:chgData name="게스트 사용자" userId="S::urn:spo:anon#f6222666ca1b5b810484348e801e33ede2cc90303a972e25c2514908002085de::" providerId="AD" clId="Web-{59A9DAA6-3C75-49A2-B2B9-FE2B1BAE6C2F}" dt="2023-04-28T00:47:23.542" v="71" actId="1076"/>
          <ac:spMkLst>
            <pc:docMk/>
            <pc:sldMk cId="3098347826" sldId="258"/>
            <ac:spMk id="32" creationId="{3A22BDB1-CA78-CFCD-4398-0127A32509D4}"/>
          </ac:spMkLst>
        </pc:spChg>
      </pc:sldChg>
      <pc:sldChg chg="modSp">
        <pc:chgData name="게스트 사용자" userId="S::urn:spo:anon#f6222666ca1b5b810484348e801e33ede2cc90303a972e25c2514908002085de::" providerId="AD" clId="Web-{59A9DAA6-3C75-49A2-B2B9-FE2B1BAE6C2F}" dt="2023-04-28T01:24:28.368" v="132" actId="20577"/>
        <pc:sldMkLst>
          <pc:docMk/>
          <pc:sldMk cId="981888483" sldId="266"/>
        </pc:sldMkLst>
        <pc:spChg chg="mod">
          <ac:chgData name="게스트 사용자" userId="S::urn:spo:anon#f6222666ca1b5b810484348e801e33ede2cc90303a972e25c2514908002085de::" providerId="AD" clId="Web-{59A9DAA6-3C75-49A2-B2B9-FE2B1BAE6C2F}" dt="2023-04-28T01:24:28.368" v="132" actId="20577"/>
          <ac:spMkLst>
            <pc:docMk/>
            <pc:sldMk cId="981888483" sldId="266"/>
            <ac:spMk id="8" creationId="{AA6C7412-49A8-C898-54B1-A13FDFB7C4C6}"/>
          </ac:spMkLst>
        </pc:spChg>
      </pc:sldChg>
      <pc:sldChg chg="ord">
        <pc:chgData name="게스트 사용자" userId="S::urn:spo:anon#f6222666ca1b5b810484348e801e33ede2cc90303a972e25c2514908002085de::" providerId="AD" clId="Web-{59A9DAA6-3C75-49A2-B2B9-FE2B1BAE6C2F}" dt="2023-04-28T01:01:57.978" v="123"/>
        <pc:sldMkLst>
          <pc:docMk/>
          <pc:sldMk cId="2204399989" sldId="276"/>
        </pc:sldMkLst>
      </pc:sldChg>
      <pc:sldChg chg="modSp">
        <pc:chgData name="게스트 사용자" userId="S::urn:spo:anon#f6222666ca1b5b810484348e801e33ede2cc90303a972e25c2514908002085de::" providerId="AD" clId="Web-{59A9DAA6-3C75-49A2-B2B9-FE2B1BAE6C2F}" dt="2023-04-28T00:43:22.432" v="66" actId="20577"/>
        <pc:sldMkLst>
          <pc:docMk/>
          <pc:sldMk cId="249200506" sldId="299"/>
        </pc:sldMkLst>
        <pc:spChg chg="mod">
          <ac:chgData name="게스트 사용자" userId="S::urn:spo:anon#f6222666ca1b5b810484348e801e33ede2cc90303a972e25c2514908002085de::" providerId="AD" clId="Web-{59A9DAA6-3C75-49A2-B2B9-FE2B1BAE6C2F}" dt="2023-04-28T00:43:22.432" v="66" actId="20577"/>
          <ac:spMkLst>
            <pc:docMk/>
            <pc:sldMk cId="249200506" sldId="299"/>
            <ac:spMk id="11" creationId="{6B310FAF-D79A-1E66-98CB-451B8ED76947}"/>
          </ac:spMkLst>
        </pc:spChg>
      </pc:sldChg>
      <pc:sldChg chg="ord">
        <pc:chgData name="게스트 사용자" userId="S::urn:spo:anon#f6222666ca1b5b810484348e801e33ede2cc90303a972e25c2514908002085de::" providerId="AD" clId="Web-{59A9DAA6-3C75-49A2-B2B9-FE2B1BAE6C2F}" dt="2023-04-28T00:23:17.771" v="15"/>
        <pc:sldMkLst>
          <pc:docMk/>
          <pc:sldMk cId="2285796566" sldId="307"/>
        </pc:sldMkLst>
      </pc:sldChg>
      <pc:sldChg chg="modSp">
        <pc:chgData name="게스트 사용자" userId="S::urn:spo:anon#f6222666ca1b5b810484348e801e33ede2cc90303a972e25c2514908002085de::" providerId="AD" clId="Web-{59A9DAA6-3C75-49A2-B2B9-FE2B1BAE6C2F}" dt="2023-04-28T00:43:56.606" v="67" actId="14100"/>
        <pc:sldMkLst>
          <pc:docMk/>
          <pc:sldMk cId="3221819154" sldId="313"/>
        </pc:sldMkLst>
        <pc:picChg chg="mod">
          <ac:chgData name="게스트 사용자" userId="S::urn:spo:anon#f6222666ca1b5b810484348e801e33ede2cc90303a972e25c2514908002085de::" providerId="AD" clId="Web-{59A9DAA6-3C75-49A2-B2B9-FE2B1BAE6C2F}" dt="2023-04-28T00:43:56.606" v="67" actId="14100"/>
          <ac:picMkLst>
            <pc:docMk/>
            <pc:sldMk cId="3221819154" sldId="313"/>
            <ac:picMk id="7" creationId="{7AFA2BCA-B59F-68E6-A32A-60726ED8CBC4}"/>
          </ac:picMkLst>
        </pc:picChg>
      </pc:sldChg>
      <pc:sldChg chg="ord">
        <pc:chgData name="게스트 사용자" userId="S::urn:spo:anon#f6222666ca1b5b810484348e801e33ede2cc90303a972e25c2514908002085de::" providerId="AD" clId="Web-{59A9DAA6-3C75-49A2-B2B9-FE2B1BAE6C2F}" dt="2023-04-28T00:23:14.552" v="14"/>
        <pc:sldMkLst>
          <pc:docMk/>
          <pc:sldMk cId="134388247" sldId="314"/>
        </pc:sldMkLst>
      </pc:sldChg>
      <pc:sldChg chg="modSp">
        <pc:chgData name="게스트 사용자" userId="S::urn:spo:anon#f6222666ca1b5b810484348e801e33ede2cc90303a972e25c2514908002085de::" providerId="AD" clId="Web-{59A9DAA6-3C75-49A2-B2B9-FE2B1BAE6C2F}" dt="2023-04-28T00:38:48.460" v="29" actId="1076"/>
        <pc:sldMkLst>
          <pc:docMk/>
          <pc:sldMk cId="2079472410" sldId="316"/>
        </pc:sldMkLst>
        <pc:grpChg chg="mod">
          <ac:chgData name="게스트 사용자" userId="S::urn:spo:anon#f6222666ca1b5b810484348e801e33ede2cc90303a972e25c2514908002085de::" providerId="AD" clId="Web-{59A9DAA6-3C75-49A2-B2B9-FE2B1BAE6C2F}" dt="2023-04-28T00:38:48.460" v="29" actId="1076"/>
          <ac:grpSpMkLst>
            <pc:docMk/>
            <pc:sldMk cId="2079472410" sldId="316"/>
            <ac:grpSpMk id="8" creationId="{470751B5-83E3-F9F1-047B-0379E336EB4C}"/>
          </ac:grpSpMkLst>
        </pc:grpChg>
        <pc:picChg chg="mod">
          <ac:chgData name="게스트 사용자" userId="S::urn:spo:anon#f6222666ca1b5b810484348e801e33ede2cc90303a972e25c2514908002085de::" providerId="AD" clId="Web-{59A9DAA6-3C75-49A2-B2B9-FE2B1BAE6C2F}" dt="2023-04-28T00:38:41.178" v="28" actId="1076"/>
          <ac:picMkLst>
            <pc:docMk/>
            <pc:sldMk cId="2079472410" sldId="316"/>
            <ac:picMk id="4" creationId="{31640274-A4C8-1BCF-5A25-9BF496518BDE}"/>
          </ac:picMkLst>
        </pc:picChg>
      </pc:sldChg>
      <pc:sldChg chg="ord">
        <pc:chgData name="게스트 사용자" userId="S::urn:spo:anon#f6222666ca1b5b810484348e801e33ede2cc90303a972e25c2514908002085de::" providerId="AD" clId="Web-{59A9DAA6-3C75-49A2-B2B9-FE2B1BAE6C2F}" dt="2023-04-28T00:10:17.732" v="3"/>
        <pc:sldMkLst>
          <pc:docMk/>
          <pc:sldMk cId="253021344" sldId="317"/>
        </pc:sldMkLst>
      </pc:sldChg>
      <pc:sldChg chg="del modNotes">
        <pc:chgData name="게스트 사용자" userId="S::urn:spo:anon#f6222666ca1b5b810484348e801e33ede2cc90303a972e25c2514908002085de::" providerId="AD" clId="Web-{59A9DAA6-3C75-49A2-B2B9-FE2B1BAE6C2F}" dt="2023-04-28T01:59:51.374" v="285"/>
        <pc:sldMkLst>
          <pc:docMk/>
          <pc:sldMk cId="56493677" sldId="320"/>
        </pc:sldMkLst>
      </pc:sldChg>
      <pc:sldChg chg="add del">
        <pc:chgData name="게스트 사용자" userId="S::urn:spo:anon#f6222666ca1b5b810484348e801e33ede2cc90303a972e25c2514908002085de::" providerId="AD" clId="Web-{59A9DAA6-3C75-49A2-B2B9-FE2B1BAE6C2F}" dt="2023-04-28T00:38:29.318" v="25"/>
        <pc:sldMkLst>
          <pc:docMk/>
          <pc:sldMk cId="547734709" sldId="321"/>
        </pc:sldMkLst>
      </pc:sldChg>
      <pc:sldChg chg="addSp delSp modSp">
        <pc:chgData name="게스트 사용자" userId="S::urn:spo:anon#f6222666ca1b5b810484348e801e33ede2cc90303a972e25c2514908002085de::" providerId="AD" clId="Web-{59A9DAA6-3C75-49A2-B2B9-FE2B1BAE6C2F}" dt="2023-04-28T00:59:57.563" v="118" actId="14100"/>
        <pc:sldMkLst>
          <pc:docMk/>
          <pc:sldMk cId="300305139" sldId="324"/>
        </pc:sldMkLst>
        <pc:spChg chg="mod">
          <ac:chgData name="게스트 사용자" userId="S::urn:spo:anon#f6222666ca1b5b810484348e801e33ede2cc90303a972e25c2514908002085de::" providerId="AD" clId="Web-{59A9DAA6-3C75-49A2-B2B9-FE2B1BAE6C2F}" dt="2023-04-28T00:39:41.089" v="40" actId="20577"/>
          <ac:spMkLst>
            <pc:docMk/>
            <pc:sldMk cId="300305139" sldId="324"/>
            <ac:spMk id="3" creationId="{F62C461E-39CA-45ED-B914-2B4D6D0A696C}"/>
          </ac:spMkLst>
        </pc:spChg>
        <pc:spChg chg="add del mod">
          <ac:chgData name="게스트 사용자" userId="S::urn:spo:anon#f6222666ca1b5b810484348e801e33ede2cc90303a972e25c2514908002085de::" providerId="AD" clId="Web-{59A9DAA6-3C75-49A2-B2B9-FE2B1BAE6C2F}" dt="2023-04-28T00:58:59.340" v="106"/>
          <ac:spMkLst>
            <pc:docMk/>
            <pc:sldMk cId="300305139" sldId="324"/>
            <ac:spMk id="6" creationId="{2B5050B9-CAAC-B515-9BA9-D56E339A62E8}"/>
          </ac:spMkLst>
        </pc:spChg>
        <pc:spChg chg="mod">
          <ac:chgData name="게스트 사용자" userId="S::urn:spo:anon#f6222666ca1b5b810484348e801e33ede2cc90303a972e25c2514908002085de::" providerId="AD" clId="Web-{59A9DAA6-3C75-49A2-B2B9-FE2B1BAE6C2F}" dt="2023-04-28T00:59:08.529" v="109" actId="1076"/>
          <ac:spMkLst>
            <pc:docMk/>
            <pc:sldMk cId="300305139" sldId="324"/>
            <ac:spMk id="11" creationId="{C90E39AA-86F6-329E-24DC-C9CFDD007931}"/>
          </ac:spMkLst>
        </pc:spChg>
        <pc:spChg chg="mod">
          <ac:chgData name="게스트 사용자" userId="S::urn:spo:anon#f6222666ca1b5b810484348e801e33ede2cc90303a972e25c2514908002085de::" providerId="AD" clId="Web-{59A9DAA6-3C75-49A2-B2B9-FE2B1BAE6C2F}" dt="2023-04-28T00:23:43.944" v="16" actId="14100"/>
          <ac:spMkLst>
            <pc:docMk/>
            <pc:sldMk cId="300305139" sldId="324"/>
            <ac:spMk id="13" creationId="{8177D84D-6BBD-51B9-8A52-6C7C95A5D225}"/>
          </ac:spMkLst>
        </pc:spChg>
        <pc:spChg chg="del">
          <ac:chgData name="게스트 사용자" userId="S::urn:spo:anon#f6222666ca1b5b810484348e801e33ede2cc90303a972e25c2514908002085de::" providerId="AD" clId="Web-{59A9DAA6-3C75-49A2-B2B9-FE2B1BAE6C2F}" dt="2023-04-28T00:28:47.043" v="20"/>
          <ac:spMkLst>
            <pc:docMk/>
            <pc:sldMk cId="300305139" sldId="324"/>
            <ac:spMk id="15" creationId="{C7F8E3DA-581D-842C-10EA-51CCA1EBF6D4}"/>
          </ac:spMkLst>
        </pc:spChg>
        <pc:spChg chg="mod">
          <ac:chgData name="게스트 사용자" userId="S::urn:spo:anon#f6222666ca1b5b810484348e801e33ede2cc90303a972e25c2514908002085de::" providerId="AD" clId="Web-{59A9DAA6-3C75-49A2-B2B9-FE2B1BAE6C2F}" dt="2023-04-28T00:59:57.563" v="118" actId="14100"/>
          <ac:spMkLst>
            <pc:docMk/>
            <pc:sldMk cId="300305139" sldId="324"/>
            <ac:spMk id="22" creationId="{8758DC6B-F4DC-D9A4-7439-193C97F43168}"/>
          </ac:spMkLst>
        </pc:spChg>
        <pc:picChg chg="add del mod">
          <ac:chgData name="게스트 사용자" userId="S::urn:spo:anon#f6222666ca1b5b810484348e801e33ede2cc90303a972e25c2514908002085de::" providerId="AD" clId="Web-{59A9DAA6-3C75-49A2-B2B9-FE2B1BAE6C2F}" dt="2023-04-28T00:58:57.903" v="105"/>
          <ac:picMkLst>
            <pc:docMk/>
            <pc:sldMk cId="300305139" sldId="324"/>
            <ac:picMk id="5" creationId="{C7A0D151-087D-9B69-D59F-7EEE3A1FE9B0}"/>
          </ac:picMkLst>
        </pc:picChg>
      </pc:sldChg>
      <pc:sldChg chg="add del">
        <pc:chgData name="게스트 사용자" userId="S::urn:spo:anon#f6222666ca1b5b810484348e801e33ede2cc90303a972e25c2514908002085de::" providerId="AD" clId="Web-{59A9DAA6-3C75-49A2-B2B9-FE2B1BAE6C2F}" dt="2023-04-28T00:38:29.318" v="26"/>
        <pc:sldMkLst>
          <pc:docMk/>
          <pc:sldMk cId="4286767549" sldId="325"/>
        </pc:sldMkLst>
      </pc:sldChg>
      <pc:sldChg chg="del">
        <pc:chgData name="게스트 사용자" userId="S::urn:spo:anon#f6222666ca1b5b810484348e801e33ede2cc90303a972e25c2514908002085de::" providerId="AD" clId="Web-{59A9DAA6-3C75-49A2-B2B9-FE2B1BAE6C2F}" dt="2023-04-28T00:22:04.109" v="7"/>
        <pc:sldMkLst>
          <pc:docMk/>
          <pc:sldMk cId="2760918676" sldId="326"/>
        </pc:sldMkLst>
      </pc:sldChg>
      <pc:sldChg chg="del">
        <pc:chgData name="게스트 사용자" userId="S::urn:spo:anon#f6222666ca1b5b810484348e801e33ede2cc90303a972e25c2514908002085de::" providerId="AD" clId="Web-{59A9DAA6-3C75-49A2-B2B9-FE2B1BAE6C2F}" dt="2023-04-28T00:22:04.109" v="6"/>
        <pc:sldMkLst>
          <pc:docMk/>
          <pc:sldMk cId="1899632754" sldId="327"/>
        </pc:sldMkLst>
      </pc:sldChg>
      <pc:sldChg chg="modSp">
        <pc:chgData name="게스트 사용자" userId="S::urn:spo:anon#f6222666ca1b5b810484348e801e33ede2cc90303a972e25c2514908002085de::" providerId="AD" clId="Web-{59A9DAA6-3C75-49A2-B2B9-FE2B1BAE6C2F}" dt="2023-04-28T01:24:34.509" v="136" actId="20577"/>
        <pc:sldMkLst>
          <pc:docMk/>
          <pc:sldMk cId="2101427213" sldId="328"/>
        </pc:sldMkLst>
        <pc:spChg chg="mod">
          <ac:chgData name="게스트 사용자" userId="S::urn:spo:anon#f6222666ca1b5b810484348e801e33ede2cc90303a972e25c2514908002085de::" providerId="AD" clId="Web-{59A9DAA6-3C75-49A2-B2B9-FE2B1BAE6C2F}" dt="2023-04-28T01:24:34.509" v="136" actId="20577"/>
          <ac:spMkLst>
            <pc:docMk/>
            <pc:sldMk cId="2101427213" sldId="328"/>
            <ac:spMk id="11" creationId="{B763B768-27E0-8E24-0EBD-D6C0B8A35B2F}"/>
          </ac:spMkLst>
        </pc:spChg>
      </pc:sldChg>
      <pc:sldChg chg="modSp ord">
        <pc:chgData name="게스트 사용자" userId="S::urn:spo:anon#f6222666ca1b5b810484348e801e33ede2cc90303a972e25c2514908002085de::" providerId="AD" clId="Web-{59A9DAA6-3C75-49A2-B2B9-FE2B1BAE6C2F}" dt="2023-04-28T01:24:24.227" v="128" actId="20577"/>
        <pc:sldMkLst>
          <pc:docMk/>
          <pc:sldMk cId="3911197034" sldId="335"/>
        </pc:sldMkLst>
        <pc:spChg chg="mod">
          <ac:chgData name="게스트 사용자" userId="S::urn:spo:anon#f6222666ca1b5b810484348e801e33ede2cc90303a972e25c2514908002085de::" providerId="AD" clId="Web-{59A9DAA6-3C75-49A2-B2B9-FE2B1BAE6C2F}" dt="2023-04-28T01:24:24.227" v="128" actId="20577"/>
          <ac:spMkLst>
            <pc:docMk/>
            <pc:sldMk cId="3911197034" sldId="335"/>
            <ac:spMk id="12" creationId="{9C48BB07-DBE7-2268-641A-96249AFE07C2}"/>
          </ac:spMkLst>
        </pc:spChg>
      </pc:sldChg>
      <pc:sldChg chg="ord">
        <pc:chgData name="게스트 사용자" userId="S::urn:spo:anon#f6222666ca1b5b810484348e801e33ede2cc90303a972e25c2514908002085de::" providerId="AD" clId="Web-{59A9DAA6-3C75-49A2-B2B9-FE2B1BAE6C2F}" dt="2023-04-28T00:10:17.732" v="1"/>
        <pc:sldMkLst>
          <pc:docMk/>
          <pc:sldMk cId="3741131175" sldId="336"/>
        </pc:sldMkLst>
      </pc:sldChg>
      <pc:sldChg chg="ord">
        <pc:chgData name="게스트 사용자" userId="S::urn:spo:anon#f6222666ca1b5b810484348e801e33ede2cc90303a972e25c2514908002085de::" providerId="AD" clId="Web-{59A9DAA6-3C75-49A2-B2B9-FE2B1BAE6C2F}" dt="2023-04-28T00:10:17.732" v="0"/>
        <pc:sldMkLst>
          <pc:docMk/>
          <pc:sldMk cId="1586583296" sldId="337"/>
        </pc:sldMkLst>
      </pc:sldChg>
      <pc:sldChg chg="ord">
        <pc:chgData name="게스트 사용자" userId="S::urn:spo:anon#f6222666ca1b5b810484348e801e33ede2cc90303a972e25c2514908002085de::" providerId="AD" clId="Web-{59A9DAA6-3C75-49A2-B2B9-FE2B1BAE6C2F}" dt="2023-04-28T00:10:17.732" v="2"/>
        <pc:sldMkLst>
          <pc:docMk/>
          <pc:sldMk cId="1143804584" sldId="339"/>
        </pc:sldMkLst>
      </pc:sldChg>
      <pc:sldChg chg="ord">
        <pc:chgData name="게스트 사용자" userId="S::urn:spo:anon#f6222666ca1b5b810484348e801e33ede2cc90303a972e25c2514908002085de::" providerId="AD" clId="Web-{59A9DAA6-3C75-49A2-B2B9-FE2B1BAE6C2F}" dt="2023-04-28T01:01:57.978" v="122"/>
        <pc:sldMkLst>
          <pc:docMk/>
          <pc:sldMk cId="1355599682" sldId="350"/>
        </pc:sldMkLst>
      </pc:sldChg>
      <pc:sldChg chg="ord">
        <pc:chgData name="게스트 사용자" userId="S::urn:spo:anon#f6222666ca1b5b810484348e801e33ede2cc90303a972e25c2514908002085de::" providerId="AD" clId="Web-{59A9DAA6-3C75-49A2-B2B9-FE2B1BAE6C2F}" dt="2023-04-28T01:01:57.978" v="121"/>
        <pc:sldMkLst>
          <pc:docMk/>
          <pc:sldMk cId="1557207797" sldId="352"/>
        </pc:sldMkLst>
      </pc:sldChg>
      <pc:sldChg chg="ord">
        <pc:chgData name="게스트 사용자" userId="S::urn:spo:anon#f6222666ca1b5b810484348e801e33ede2cc90303a972e25c2514908002085de::" providerId="AD" clId="Web-{59A9DAA6-3C75-49A2-B2B9-FE2B1BAE6C2F}" dt="2023-04-28T01:01:57.978" v="120"/>
        <pc:sldMkLst>
          <pc:docMk/>
          <pc:sldMk cId="2398171388" sldId="353"/>
        </pc:sldMkLst>
      </pc:sldChg>
      <pc:sldChg chg="ord modNotes">
        <pc:chgData name="게스트 사용자" userId="S::urn:spo:anon#f6222666ca1b5b810484348e801e33ede2cc90303a972e25c2514908002085de::" providerId="AD" clId="Web-{59A9DAA6-3C75-49A2-B2B9-FE2B1BAE6C2F}" dt="2023-04-28T01:06:10.964" v="124"/>
        <pc:sldMkLst>
          <pc:docMk/>
          <pc:sldMk cId="3338245905" sldId="354"/>
        </pc:sldMkLst>
      </pc:sldChg>
      <pc:sldChg chg="modSp add del ord replId">
        <pc:chgData name="게스트 사용자" userId="S::urn:spo:anon#f6222666ca1b5b810484348e801e33ede2cc90303a972e25c2514908002085de::" providerId="AD" clId="Web-{59A9DAA6-3C75-49A2-B2B9-FE2B1BAE6C2F}" dt="2023-04-28T01:40:24.965" v="184"/>
        <pc:sldMkLst>
          <pc:docMk/>
          <pc:sldMk cId="1041245635" sldId="356"/>
        </pc:sldMkLst>
        <pc:spChg chg="mod">
          <ac:chgData name="게스트 사용자" userId="S::urn:spo:anon#f6222666ca1b5b810484348e801e33ede2cc90303a972e25c2514908002085de::" providerId="AD" clId="Web-{59A9DAA6-3C75-49A2-B2B9-FE2B1BAE6C2F}" dt="2023-04-28T01:25:18.247" v="160" actId="20577"/>
          <ac:spMkLst>
            <pc:docMk/>
            <pc:sldMk cId="1041245635" sldId="356"/>
            <ac:spMk id="7" creationId="{E8AF2223-683C-C944-F8CA-68539AE3FA54}"/>
          </ac:spMkLst>
        </pc:spChg>
        <pc:spChg chg="mod">
          <ac:chgData name="게스트 사용자" userId="S::urn:spo:anon#f6222666ca1b5b810484348e801e33ede2cc90303a972e25c2514908002085de::" providerId="AD" clId="Web-{59A9DAA6-3C75-49A2-B2B9-FE2B1BAE6C2F}" dt="2023-04-28T01:26:28.173" v="183" actId="20577"/>
          <ac:spMkLst>
            <pc:docMk/>
            <pc:sldMk cId="1041245635" sldId="356"/>
            <ac:spMk id="8" creationId="{AA6C7412-49A8-C898-54B1-A13FDFB7C4C6}"/>
          </ac:spMkLst>
        </pc:spChg>
      </pc:sldChg>
      <pc:sldChg chg="delSp modSp add del replId">
        <pc:chgData name="게스트 사용자" userId="S::urn:spo:anon#f6222666ca1b5b810484348e801e33ede2cc90303a972e25c2514908002085de::" providerId="AD" clId="Web-{59A9DAA6-3C75-49A2-B2B9-FE2B1BAE6C2F}" dt="2023-04-28T01:40:25.294" v="185"/>
        <pc:sldMkLst>
          <pc:docMk/>
          <pc:sldMk cId="3670422692" sldId="357"/>
        </pc:sldMkLst>
        <pc:spChg chg="mod">
          <ac:chgData name="게스트 사용자" userId="S::urn:spo:anon#f6222666ca1b5b810484348e801e33ede2cc90303a972e25c2514908002085de::" providerId="AD" clId="Web-{59A9DAA6-3C75-49A2-B2B9-FE2B1BAE6C2F}" dt="2023-04-28T01:26:22.688" v="179" actId="20577"/>
          <ac:spMkLst>
            <pc:docMk/>
            <pc:sldMk cId="3670422692" sldId="357"/>
            <ac:spMk id="3" creationId="{C8C11F40-27D1-5395-3684-92A7CD1FC542}"/>
          </ac:spMkLst>
        </pc:spChg>
        <pc:picChg chg="del">
          <ac:chgData name="게스트 사용자" userId="S::urn:spo:anon#f6222666ca1b5b810484348e801e33ede2cc90303a972e25c2514908002085de::" providerId="AD" clId="Web-{59A9DAA6-3C75-49A2-B2B9-FE2B1BAE6C2F}" dt="2023-04-28T01:25:26.997" v="162"/>
          <ac:picMkLst>
            <pc:docMk/>
            <pc:sldMk cId="3670422692" sldId="357"/>
            <ac:picMk id="6" creationId="{5C48333F-6C1C-C48F-0EE5-D17254DD7459}"/>
          </ac:picMkLst>
        </pc:picChg>
        <pc:picChg chg="del">
          <ac:chgData name="게스트 사용자" userId="S::urn:spo:anon#f6222666ca1b5b810484348e801e33ede2cc90303a972e25c2514908002085de::" providerId="AD" clId="Web-{59A9DAA6-3C75-49A2-B2B9-FE2B1BAE6C2F}" dt="2023-04-28T01:25:27.747" v="163"/>
          <ac:picMkLst>
            <pc:docMk/>
            <pc:sldMk cId="3670422692" sldId="357"/>
            <ac:picMk id="8" creationId="{8F1720A1-2374-2BE5-688E-48A23F63EED7}"/>
          </ac:picMkLst>
        </pc:picChg>
      </pc:sldChg>
      <pc:sldChg chg="addSp delSp modSp add replId">
        <pc:chgData name="게스트 사용자" userId="S::urn:spo:anon#f6222666ca1b5b810484348e801e33ede2cc90303a972e25c2514908002085de::" providerId="AD" clId="Web-{59A9DAA6-3C75-49A2-B2B9-FE2B1BAE6C2F}" dt="2023-04-28T02:08:01.346" v="287" actId="1076"/>
        <pc:sldMkLst>
          <pc:docMk/>
          <pc:sldMk cId="4032913384" sldId="359"/>
        </pc:sldMkLst>
        <pc:spChg chg="mod">
          <ac:chgData name="게스트 사용자" userId="S::urn:spo:anon#f6222666ca1b5b810484348e801e33ede2cc90303a972e25c2514908002085de::" providerId="AD" clId="Web-{59A9DAA6-3C75-49A2-B2B9-FE2B1BAE6C2F}" dt="2023-04-28T01:40:49.889" v="206" actId="20577"/>
          <ac:spMkLst>
            <pc:docMk/>
            <pc:sldMk cId="4032913384" sldId="359"/>
            <ac:spMk id="8" creationId="{65194B57-07DE-7F45-3938-07B132AD64AB}"/>
          </ac:spMkLst>
        </pc:spChg>
        <pc:spChg chg="add mod">
          <ac:chgData name="게스트 사용자" userId="S::urn:spo:anon#f6222666ca1b5b810484348e801e33ede2cc90303a972e25c2514908002085de::" providerId="AD" clId="Web-{59A9DAA6-3C75-49A2-B2B9-FE2B1BAE6C2F}" dt="2023-04-28T01:43:43.901" v="283" actId="20577"/>
          <ac:spMkLst>
            <pc:docMk/>
            <pc:sldMk cId="4032913384" sldId="359"/>
            <ac:spMk id="15" creationId="{FAD5E060-EE27-5F9C-655B-4234792136E5}"/>
          </ac:spMkLst>
        </pc:spChg>
        <pc:picChg chg="del">
          <ac:chgData name="게스트 사용자" userId="S::urn:spo:anon#f6222666ca1b5b810484348e801e33ede2cc90303a972e25c2514908002085de::" providerId="AD" clId="Web-{59A9DAA6-3C75-49A2-B2B9-FE2B1BAE6C2F}" dt="2023-04-28T01:40:40.326" v="187"/>
          <ac:picMkLst>
            <pc:docMk/>
            <pc:sldMk cId="4032913384" sldId="359"/>
            <ac:picMk id="3" creationId="{EBF172F8-96D0-B7CC-D73F-C879C0ECCF68}"/>
          </ac:picMkLst>
        </pc:picChg>
        <pc:picChg chg="del">
          <ac:chgData name="게스트 사용자" userId="S::urn:spo:anon#f6222666ca1b5b810484348e801e33ede2cc90303a972e25c2514908002085de::" providerId="AD" clId="Web-{59A9DAA6-3C75-49A2-B2B9-FE2B1BAE6C2F}" dt="2023-04-28T01:40:40.904" v="188"/>
          <ac:picMkLst>
            <pc:docMk/>
            <pc:sldMk cId="4032913384" sldId="359"/>
            <ac:picMk id="4" creationId="{4A184348-1CB8-3B48-1AE6-8E7278A7604A}"/>
          </ac:picMkLst>
        </pc:picChg>
        <pc:picChg chg="add mod">
          <ac:chgData name="게스트 사용자" userId="S::urn:spo:anon#f6222666ca1b5b810484348e801e33ede2cc90303a972e25c2514908002085de::" providerId="AD" clId="Web-{59A9DAA6-3C75-49A2-B2B9-FE2B1BAE6C2F}" dt="2023-04-28T01:43:00.711" v="245" actId="14100"/>
          <ac:picMkLst>
            <pc:docMk/>
            <pc:sldMk cId="4032913384" sldId="359"/>
            <ac:picMk id="6" creationId="{52643B18-31E9-BB9C-C437-AAEE33B5CD00}"/>
          </ac:picMkLst>
        </pc:picChg>
        <pc:picChg chg="add mod">
          <ac:chgData name="게스트 사용자" userId="S::urn:spo:anon#f6222666ca1b5b810484348e801e33ede2cc90303a972e25c2514908002085de::" providerId="AD" clId="Web-{59A9DAA6-3C75-49A2-B2B9-FE2B1BAE6C2F}" dt="2023-04-28T01:42:57.179" v="243" actId="14100"/>
          <ac:picMkLst>
            <pc:docMk/>
            <pc:sldMk cId="4032913384" sldId="359"/>
            <ac:picMk id="7" creationId="{5E5B54C1-7069-33BB-CB40-59CFE4CEE472}"/>
          </ac:picMkLst>
        </pc:picChg>
        <pc:picChg chg="add del mod">
          <ac:chgData name="게스트 사용자" userId="S::urn:spo:anon#f6222666ca1b5b810484348e801e33ede2cc90303a972e25c2514908002085de::" providerId="AD" clId="Web-{59A9DAA6-3C75-49A2-B2B9-FE2B1BAE6C2F}" dt="2023-04-28T01:41:31.220" v="220"/>
          <ac:picMkLst>
            <pc:docMk/>
            <pc:sldMk cId="4032913384" sldId="359"/>
            <ac:picMk id="9" creationId="{5F6809B5-3166-98DC-7D10-B266FF3901FA}"/>
          </ac:picMkLst>
        </pc:picChg>
        <pc:picChg chg="add del mod">
          <ac:chgData name="게스트 사용자" userId="S::urn:spo:anon#f6222666ca1b5b810484348e801e33ede2cc90303a972e25c2514908002085de::" providerId="AD" clId="Web-{59A9DAA6-3C75-49A2-B2B9-FE2B1BAE6C2F}" dt="2023-04-28T01:41:35.142" v="222"/>
          <ac:picMkLst>
            <pc:docMk/>
            <pc:sldMk cId="4032913384" sldId="359"/>
            <ac:picMk id="10" creationId="{E56E3228-B994-E6E1-B005-22BB85C0E337}"/>
          </ac:picMkLst>
        </pc:picChg>
        <pc:picChg chg="add mod">
          <ac:chgData name="게스트 사용자" userId="S::urn:spo:anon#f6222666ca1b5b810484348e801e33ede2cc90303a972e25c2514908002085de::" providerId="AD" clId="Web-{59A9DAA6-3C75-49A2-B2B9-FE2B1BAE6C2F}" dt="2023-04-28T02:07:58.158" v="286" actId="1076"/>
          <ac:picMkLst>
            <pc:docMk/>
            <pc:sldMk cId="4032913384" sldId="359"/>
            <ac:picMk id="11" creationId="{B393A1C2-1B3E-98EB-6CA2-4AE14E1330FC}"/>
          </ac:picMkLst>
        </pc:picChg>
        <pc:picChg chg="add del mod">
          <ac:chgData name="게스트 사용자" userId="S::urn:spo:anon#f6222666ca1b5b810484348e801e33ede2cc90303a972e25c2514908002085de::" providerId="AD" clId="Web-{59A9DAA6-3C75-49A2-B2B9-FE2B1BAE6C2F}" dt="2023-04-28T01:42:14.129" v="232"/>
          <ac:picMkLst>
            <pc:docMk/>
            <pc:sldMk cId="4032913384" sldId="359"/>
            <ac:picMk id="12" creationId="{C2DB5F29-7E15-8EC5-67F9-5E567F17C58B}"/>
          </ac:picMkLst>
        </pc:picChg>
        <pc:picChg chg="add del mod">
          <ac:chgData name="게스트 사용자" userId="S::urn:spo:anon#f6222666ca1b5b810484348e801e33ede2cc90303a972e25c2514908002085de::" providerId="AD" clId="Web-{59A9DAA6-3C75-49A2-B2B9-FE2B1BAE6C2F}" dt="2023-04-28T01:42:38.131" v="235"/>
          <ac:picMkLst>
            <pc:docMk/>
            <pc:sldMk cId="4032913384" sldId="359"/>
            <ac:picMk id="13" creationId="{A1337D36-9076-29A6-381E-CB85C268DBFB}"/>
          </ac:picMkLst>
        </pc:picChg>
        <pc:picChg chg="add mod">
          <ac:chgData name="게스트 사용자" userId="S::urn:spo:anon#f6222666ca1b5b810484348e801e33ede2cc90303a972e25c2514908002085de::" providerId="AD" clId="Web-{59A9DAA6-3C75-49A2-B2B9-FE2B1BAE6C2F}" dt="2023-04-28T02:08:01.346" v="287" actId="1076"/>
          <ac:picMkLst>
            <pc:docMk/>
            <pc:sldMk cId="4032913384" sldId="359"/>
            <ac:picMk id="14" creationId="{944B3961-2CEC-9D82-FE1B-75B52DB46B38}"/>
          </ac:picMkLst>
        </pc:picChg>
      </pc:sldChg>
    </pc:docChg>
  </pc:docChgLst>
  <pc:docChgLst>
    <pc:chgData name="홍서윤" userId="22a80918-bcb8-48b2-a622-fb24d5fcd135" providerId="ADAL" clId="{563B0729-0AF3-47D3-92D0-07A9CF7627C7}"/>
    <pc:docChg chg="custSel addSld modSld sldOrd">
      <pc:chgData name="홍서윤" userId="22a80918-bcb8-48b2-a622-fb24d5fcd135" providerId="ADAL" clId="{563B0729-0AF3-47D3-92D0-07A9CF7627C7}" dt="2023-04-07T03:30:17.768" v="49" actId="20577"/>
      <pc:docMkLst>
        <pc:docMk/>
      </pc:docMkLst>
      <pc:sldChg chg="modSp mod">
        <pc:chgData name="홍서윤" userId="22a80918-bcb8-48b2-a622-fb24d5fcd135" providerId="ADAL" clId="{563B0729-0AF3-47D3-92D0-07A9CF7627C7}" dt="2023-04-07T03:30:17.768" v="49" actId="20577"/>
        <pc:sldMkLst>
          <pc:docMk/>
          <pc:sldMk cId="3098347826" sldId="258"/>
        </pc:sldMkLst>
        <pc:spChg chg="mod">
          <ac:chgData name="홍서윤" userId="22a80918-bcb8-48b2-a622-fb24d5fcd135" providerId="ADAL" clId="{563B0729-0AF3-47D3-92D0-07A9CF7627C7}" dt="2023-04-07T03:30:17.768" v="49" actId="20577"/>
          <ac:spMkLst>
            <pc:docMk/>
            <pc:sldMk cId="3098347826" sldId="258"/>
            <ac:spMk id="29" creationId="{EBDD1842-0F1C-F32E-A709-A6E25D240A2E}"/>
          </ac:spMkLst>
        </pc:spChg>
      </pc:sldChg>
      <pc:sldChg chg="addSp delSp modSp add mod ord">
        <pc:chgData name="홍서윤" userId="22a80918-bcb8-48b2-a622-fb24d5fcd135" providerId="ADAL" clId="{563B0729-0AF3-47D3-92D0-07A9CF7627C7}" dt="2023-04-07T03:27:07.190" v="42" actId="20577"/>
        <pc:sldMkLst>
          <pc:docMk/>
          <pc:sldMk cId="134388247" sldId="314"/>
        </pc:sldMkLst>
        <pc:spChg chg="del">
          <ac:chgData name="홍서윤" userId="22a80918-bcb8-48b2-a622-fb24d5fcd135" providerId="ADAL" clId="{563B0729-0AF3-47D3-92D0-07A9CF7627C7}" dt="2023-04-07T03:26:44.613" v="4" actId="478"/>
          <ac:spMkLst>
            <pc:docMk/>
            <pc:sldMk cId="134388247" sldId="314"/>
            <ac:spMk id="4" creationId="{F155C19E-EFEF-0FC7-6A4D-8D5099780EBD}"/>
          </ac:spMkLst>
        </pc:spChg>
        <pc:spChg chg="mod">
          <ac:chgData name="홍서윤" userId="22a80918-bcb8-48b2-a622-fb24d5fcd135" providerId="ADAL" clId="{563B0729-0AF3-47D3-92D0-07A9CF7627C7}" dt="2023-04-07T03:27:07.190" v="42" actId="20577"/>
          <ac:spMkLst>
            <pc:docMk/>
            <pc:sldMk cId="134388247" sldId="314"/>
            <ac:spMk id="7" creationId="{06567DF5-1B42-EEE1-E8E4-E506859E4049}"/>
          </ac:spMkLst>
        </pc:spChg>
        <pc:picChg chg="add mod">
          <ac:chgData name="홍서윤" userId="22a80918-bcb8-48b2-a622-fb24d5fcd135" providerId="ADAL" clId="{563B0729-0AF3-47D3-92D0-07A9CF7627C7}" dt="2023-04-07T03:26:55.501" v="7" actId="1076"/>
          <ac:picMkLst>
            <pc:docMk/>
            <pc:sldMk cId="134388247" sldId="314"/>
            <ac:picMk id="9" creationId="{FF4631BF-8198-EF72-DC3C-438424BF5B2E}"/>
          </ac:picMkLst>
        </pc:picChg>
        <pc:picChg chg="del">
          <ac:chgData name="홍서윤" userId="22a80918-bcb8-48b2-a622-fb24d5fcd135" providerId="ADAL" clId="{563B0729-0AF3-47D3-92D0-07A9CF7627C7}" dt="2023-04-07T03:26:41.935" v="3" actId="478"/>
          <ac:picMkLst>
            <pc:docMk/>
            <pc:sldMk cId="134388247" sldId="314"/>
            <ac:picMk id="1026" creationId="{C8E18A23-C1B0-8CF6-8F23-D7108809488D}"/>
          </ac:picMkLst>
        </pc:picChg>
      </pc:sldChg>
    </pc:docChg>
  </pc:docChgLst>
  <pc:docChgLst>
    <pc:chgData name="게스트 사용자" userId="S::urn:spo:anon#f6222666ca1b5b810484348e801e33ede2cc90303a972e25c2514908002085de::" providerId="AD" clId="Web-{2416125F-B0C6-AE70-1D6F-D808AA6B76F4}"/>
    <pc:docChg chg="delSld modSld">
      <pc:chgData name="게스트 사용자" userId="S::urn:spo:anon#f6222666ca1b5b810484348e801e33ede2cc90303a972e25c2514908002085de::" providerId="AD" clId="Web-{2416125F-B0C6-AE70-1D6F-D808AA6B76F4}" dt="2023-04-27T15:53:17.547" v="108"/>
      <pc:docMkLst>
        <pc:docMk/>
      </pc:docMkLst>
      <pc:sldChg chg="modNotes">
        <pc:chgData name="게스트 사용자" userId="S::urn:spo:anon#f6222666ca1b5b810484348e801e33ede2cc90303a972e25c2514908002085de::" providerId="AD" clId="Web-{2416125F-B0C6-AE70-1D6F-D808AA6B76F4}" dt="2023-04-27T15:23:20.619" v="59"/>
        <pc:sldMkLst>
          <pc:docMk/>
          <pc:sldMk cId="2977132147" sldId="292"/>
        </pc:sldMkLst>
      </pc:sldChg>
      <pc:sldChg chg="del">
        <pc:chgData name="게스트 사용자" userId="S::urn:spo:anon#f6222666ca1b5b810484348e801e33ede2cc90303a972e25c2514908002085de::" providerId="AD" clId="Web-{2416125F-B0C6-AE70-1D6F-D808AA6B76F4}" dt="2023-04-27T15:53:17.547" v="108"/>
        <pc:sldMkLst>
          <pc:docMk/>
          <pc:sldMk cId="1286016932" sldId="305"/>
        </pc:sldMkLst>
      </pc:sldChg>
      <pc:sldChg chg="addSp delSp modSp">
        <pc:chgData name="게스트 사용자" userId="S::urn:spo:anon#f6222666ca1b5b810484348e801e33ede2cc90303a972e25c2514908002085de::" providerId="AD" clId="Web-{2416125F-B0C6-AE70-1D6F-D808AA6B76F4}" dt="2023-04-27T14:34:20.106" v="42"/>
        <pc:sldMkLst>
          <pc:docMk/>
          <pc:sldMk cId="2285796566" sldId="307"/>
        </pc:sldMkLst>
        <pc:spChg chg="add del">
          <ac:chgData name="게스트 사용자" userId="S::urn:spo:anon#f6222666ca1b5b810484348e801e33ede2cc90303a972e25c2514908002085de::" providerId="AD" clId="Web-{2416125F-B0C6-AE70-1D6F-D808AA6B76F4}" dt="2023-04-27T14:32:56.775" v="13"/>
          <ac:spMkLst>
            <pc:docMk/>
            <pc:sldMk cId="2285796566" sldId="307"/>
            <ac:spMk id="6" creationId="{190BFD3E-14AF-34DA-82E5-B6BE23444E11}"/>
          </ac:spMkLst>
        </pc:spChg>
        <pc:spChg chg="add del">
          <ac:chgData name="게스트 사용자" userId="S::urn:spo:anon#f6222666ca1b5b810484348e801e33ede2cc90303a972e25c2514908002085de::" providerId="AD" clId="Web-{2416125F-B0C6-AE70-1D6F-D808AA6B76F4}" dt="2023-04-27T14:32:56.775" v="12"/>
          <ac:spMkLst>
            <pc:docMk/>
            <pc:sldMk cId="2285796566" sldId="307"/>
            <ac:spMk id="8" creationId="{8C3135C1-AC9E-776F-26A5-A1CCE3083C4A}"/>
          </ac:spMkLst>
        </pc:spChg>
        <pc:spChg chg="add del">
          <ac:chgData name="게스트 사용자" userId="S::urn:spo:anon#f6222666ca1b5b810484348e801e33ede2cc90303a972e25c2514908002085de::" providerId="AD" clId="Web-{2416125F-B0C6-AE70-1D6F-D808AA6B76F4}" dt="2023-04-27T14:32:56.775" v="11"/>
          <ac:spMkLst>
            <pc:docMk/>
            <pc:sldMk cId="2285796566" sldId="307"/>
            <ac:spMk id="10" creationId="{DF16EB2B-A9CC-B71C-4903-967F3761C925}"/>
          </ac:spMkLst>
        </pc:spChg>
        <pc:graphicFrameChg chg="add del mod">
          <ac:chgData name="게스트 사용자" userId="S::urn:spo:anon#f6222666ca1b5b810484348e801e33ede2cc90303a972e25c2514908002085de::" providerId="AD" clId="Web-{2416125F-B0C6-AE70-1D6F-D808AA6B76F4}" dt="2023-04-27T14:32:53.760" v="10"/>
          <ac:graphicFrameMkLst>
            <pc:docMk/>
            <pc:sldMk cId="2285796566" sldId="307"/>
            <ac:graphicFrameMk id="12" creationId="{CE5F0203-8910-92E9-5195-D0AD3AEFC4F8}"/>
          </ac:graphicFrameMkLst>
        </pc:graphicFrameChg>
        <pc:graphicFrameChg chg="add del mod">
          <ac:chgData name="게스트 사용자" userId="S::urn:spo:anon#f6222666ca1b5b810484348e801e33ede2cc90303a972e25c2514908002085de::" providerId="AD" clId="Web-{2416125F-B0C6-AE70-1D6F-D808AA6B76F4}" dt="2023-04-27T14:32:50.775" v="8"/>
          <ac:graphicFrameMkLst>
            <pc:docMk/>
            <pc:sldMk cId="2285796566" sldId="307"/>
            <ac:graphicFrameMk id="21" creationId="{164607BC-CEF9-67F9-116F-921558A3AD13}"/>
          </ac:graphicFrameMkLst>
        </pc:graphicFrameChg>
        <pc:graphicFrameChg chg="add del">
          <ac:chgData name="게스트 사용자" userId="S::urn:spo:anon#f6222666ca1b5b810484348e801e33ede2cc90303a972e25c2514908002085de::" providerId="AD" clId="Web-{2416125F-B0C6-AE70-1D6F-D808AA6B76F4}" dt="2023-04-27T14:33:24.214" v="17"/>
          <ac:graphicFrameMkLst>
            <pc:docMk/>
            <pc:sldMk cId="2285796566" sldId="307"/>
            <ac:graphicFrameMk id="46" creationId="{0EE90073-34C3-7072-9DD0-B8E97195D0FC}"/>
          </ac:graphicFrameMkLst>
        </pc:graphicFrameChg>
        <pc:graphicFrameChg chg="add del mod modGraphic">
          <ac:chgData name="게스트 사용자" userId="S::urn:spo:anon#f6222666ca1b5b810484348e801e33ede2cc90303a972e25c2514908002085de::" providerId="AD" clId="Web-{2416125F-B0C6-AE70-1D6F-D808AA6B76F4}" dt="2023-04-27T14:34:20.106" v="42"/>
          <ac:graphicFrameMkLst>
            <pc:docMk/>
            <pc:sldMk cId="2285796566" sldId="307"/>
            <ac:graphicFrameMk id="51" creationId="{3CD71B01-C97C-A339-D39D-E2F71D02050D}"/>
          </ac:graphicFrameMkLst>
        </pc:graphicFrameChg>
        <pc:graphicFrameChg chg="add del mod">
          <ac:chgData name="게스트 사용자" userId="S::urn:spo:anon#f6222666ca1b5b810484348e801e33ede2cc90303a972e25c2514908002085de::" providerId="AD" clId="Web-{2416125F-B0C6-AE70-1D6F-D808AA6B76F4}" dt="2023-04-27T14:34:19.340" v="41"/>
          <ac:graphicFrameMkLst>
            <pc:docMk/>
            <pc:sldMk cId="2285796566" sldId="307"/>
            <ac:graphicFrameMk id="60" creationId="{CAC576BA-3DDF-9E8A-714B-83E9E2F42B19}"/>
          </ac:graphicFrameMkLst>
        </pc:graphicFrameChg>
      </pc:sldChg>
      <pc:sldChg chg="del">
        <pc:chgData name="게스트 사용자" userId="S::urn:spo:anon#f6222666ca1b5b810484348e801e33ede2cc90303a972e25c2514908002085de::" providerId="AD" clId="Web-{2416125F-B0C6-AE70-1D6F-D808AA6B76F4}" dt="2023-04-27T15:53:17.203" v="107"/>
        <pc:sldMkLst>
          <pc:docMk/>
          <pc:sldMk cId="4288059344" sldId="308"/>
        </pc:sldMkLst>
      </pc:sldChg>
      <pc:sldChg chg="del">
        <pc:chgData name="게스트 사용자" userId="S::urn:spo:anon#f6222666ca1b5b810484348e801e33ede2cc90303a972e25c2514908002085de::" providerId="AD" clId="Web-{2416125F-B0C6-AE70-1D6F-D808AA6B76F4}" dt="2023-04-27T15:53:15.531" v="105"/>
        <pc:sldMkLst>
          <pc:docMk/>
          <pc:sldMk cId="4044720216" sldId="309"/>
        </pc:sldMkLst>
      </pc:sldChg>
      <pc:sldChg chg="del">
        <pc:chgData name="게스트 사용자" userId="S::urn:spo:anon#f6222666ca1b5b810484348e801e33ede2cc90303a972e25c2514908002085de::" providerId="AD" clId="Web-{2416125F-B0C6-AE70-1D6F-D808AA6B76F4}" dt="2023-04-27T15:53:16.359" v="106"/>
        <pc:sldMkLst>
          <pc:docMk/>
          <pc:sldMk cId="1380227546" sldId="310"/>
        </pc:sldMkLst>
      </pc:sldChg>
      <pc:sldChg chg="modNotes">
        <pc:chgData name="게스트 사용자" userId="S::urn:spo:anon#f6222666ca1b5b810484348e801e33ede2cc90303a972e25c2514908002085de::" providerId="AD" clId="Web-{2416125F-B0C6-AE70-1D6F-D808AA6B76F4}" dt="2023-04-27T15:53:05.547" v="104"/>
        <pc:sldMkLst>
          <pc:docMk/>
          <pc:sldMk cId="3221819154" sldId="313"/>
        </pc:sldMkLst>
      </pc:sldChg>
      <pc:sldChg chg="modNotes">
        <pc:chgData name="게스트 사용자" userId="S::urn:spo:anon#f6222666ca1b5b810484348e801e33ede2cc90303a972e25c2514908002085de::" providerId="AD" clId="Web-{2416125F-B0C6-AE70-1D6F-D808AA6B76F4}" dt="2023-04-27T15:16:57.123" v="50"/>
        <pc:sldMkLst>
          <pc:docMk/>
          <pc:sldMk cId="3023057559" sldId="348"/>
        </pc:sldMkLst>
      </pc:sldChg>
      <pc:sldChg chg="modSp modNotes">
        <pc:chgData name="게스트 사용자" userId="S::urn:spo:anon#f6222666ca1b5b810484348e801e33ede2cc90303a972e25c2514908002085de::" providerId="AD" clId="Web-{2416125F-B0C6-AE70-1D6F-D808AA6B76F4}" dt="2023-04-27T15:40:50.233" v="102"/>
        <pc:sldMkLst>
          <pc:docMk/>
          <pc:sldMk cId="16264332" sldId="349"/>
        </pc:sldMkLst>
        <pc:spChg chg="mod">
          <ac:chgData name="게스트 사용자" userId="S::urn:spo:anon#f6222666ca1b5b810484348e801e33ede2cc90303a972e25c2514908002085de::" providerId="AD" clId="Web-{2416125F-B0C6-AE70-1D6F-D808AA6B76F4}" dt="2023-04-27T15:40:25.341" v="90" actId="20577"/>
          <ac:spMkLst>
            <pc:docMk/>
            <pc:sldMk cId="16264332" sldId="349"/>
            <ac:spMk id="20" creationId="{86E15218-977B-E6A7-D4CB-AD98DE79C559}"/>
          </ac:spMkLst>
        </pc:spChg>
      </pc:sldChg>
    </pc:docChg>
  </pc:docChgLst>
  <pc:docChgLst>
    <pc:chgData name="게스트 사용자" userId="S::urn:spo:anon#19fa26cd15d75c29bc01f31516ba940336bfac851d4d450ccef2085b081b5004::" providerId="AD" clId="Web-{F3BBE055-DB8A-D551-D6CC-843A7D6C4B4D}"/>
    <pc:docChg chg="addSld delSld modSld sldOrd">
      <pc:chgData name="게스트 사용자" userId="S::urn:spo:anon#19fa26cd15d75c29bc01f31516ba940336bfac851d4d450ccef2085b081b5004::" providerId="AD" clId="Web-{F3BBE055-DB8A-D551-D6CC-843A7D6C4B4D}" dt="2023-03-30T19:52:29.114" v="590" actId="1076"/>
      <pc:docMkLst>
        <pc:docMk/>
      </pc:docMkLst>
      <pc:sldChg chg="del">
        <pc:chgData name="게스트 사용자" userId="S::urn:spo:anon#19fa26cd15d75c29bc01f31516ba940336bfac851d4d450ccef2085b081b5004::" providerId="AD" clId="Web-{F3BBE055-DB8A-D551-D6CC-843A7D6C4B4D}" dt="2023-03-30T14:32:50.513" v="59"/>
        <pc:sldMkLst>
          <pc:docMk/>
          <pc:sldMk cId="1197336668" sldId="257"/>
        </pc:sldMkLst>
      </pc:sldChg>
      <pc:sldChg chg="del">
        <pc:chgData name="게스트 사용자" userId="S::urn:spo:anon#19fa26cd15d75c29bc01f31516ba940336bfac851d4d450ccef2085b081b5004::" providerId="AD" clId="Web-{F3BBE055-DB8A-D551-D6CC-843A7D6C4B4D}" dt="2023-03-30T14:04:54.508" v="11"/>
        <pc:sldMkLst>
          <pc:docMk/>
          <pc:sldMk cId="3098347826" sldId="258"/>
        </pc:sldMkLst>
      </pc:sldChg>
      <pc:sldChg chg="modSp del">
        <pc:chgData name="게스트 사용자" userId="S::urn:spo:anon#19fa26cd15d75c29bc01f31516ba940336bfac851d4d450ccef2085b081b5004::" providerId="AD" clId="Web-{F3BBE055-DB8A-D551-D6CC-843A7D6C4B4D}" dt="2023-03-30T14:04:52.961" v="10"/>
        <pc:sldMkLst>
          <pc:docMk/>
          <pc:sldMk cId="301099232" sldId="263"/>
        </pc:sldMkLst>
        <pc:spChg chg="mod">
          <ac:chgData name="게스트 사용자" userId="S::urn:spo:anon#19fa26cd15d75c29bc01f31516ba940336bfac851d4d450ccef2085b081b5004::" providerId="AD" clId="Web-{F3BBE055-DB8A-D551-D6CC-843A7D6C4B4D}" dt="2023-03-30T14:04:41.461" v="8" actId="20577"/>
          <ac:spMkLst>
            <pc:docMk/>
            <pc:sldMk cId="301099232" sldId="263"/>
            <ac:spMk id="12" creationId="{BAD5E8FB-4ECB-0FE5-50F2-F9573239F5DA}"/>
          </ac:spMkLst>
        </pc:spChg>
      </pc:sldChg>
      <pc:sldChg chg="del">
        <pc:chgData name="게스트 사용자" userId="S::urn:spo:anon#19fa26cd15d75c29bc01f31516ba940336bfac851d4d450ccef2085b081b5004::" providerId="AD" clId="Web-{F3BBE055-DB8A-D551-D6CC-843A7D6C4B4D}" dt="2023-03-30T14:40:17.579" v="74"/>
        <pc:sldMkLst>
          <pc:docMk/>
          <pc:sldMk cId="3888227712" sldId="264"/>
        </pc:sldMkLst>
      </pc:sldChg>
      <pc:sldChg chg="del">
        <pc:chgData name="게스트 사용자" userId="S::urn:spo:anon#19fa26cd15d75c29bc01f31516ba940336bfac851d4d450ccef2085b081b5004::" providerId="AD" clId="Web-{F3BBE055-DB8A-D551-D6CC-843A7D6C4B4D}" dt="2023-03-30T14:40:17.470" v="69"/>
        <pc:sldMkLst>
          <pc:docMk/>
          <pc:sldMk cId="981888483" sldId="266"/>
        </pc:sldMkLst>
      </pc:sldChg>
      <pc:sldChg chg="del">
        <pc:chgData name="게스트 사용자" userId="S::urn:spo:anon#19fa26cd15d75c29bc01f31516ba940336bfac851d4d450ccef2085b081b5004::" providerId="AD" clId="Web-{F3BBE055-DB8A-D551-D6CC-843A7D6C4B4D}" dt="2023-03-30T14:40:17.595" v="78"/>
        <pc:sldMkLst>
          <pc:docMk/>
          <pc:sldMk cId="3196469291" sldId="268"/>
        </pc:sldMkLst>
      </pc:sldChg>
      <pc:sldChg chg="del">
        <pc:chgData name="게스트 사용자" userId="S::urn:spo:anon#19fa26cd15d75c29bc01f31516ba940336bfac851d4d450ccef2085b081b5004::" providerId="AD" clId="Web-{F3BBE055-DB8A-D551-D6CC-843A7D6C4B4D}" dt="2023-03-30T14:40:17.095" v="64"/>
        <pc:sldMkLst>
          <pc:docMk/>
          <pc:sldMk cId="1181337668" sldId="270"/>
        </pc:sldMkLst>
      </pc:sldChg>
      <pc:sldChg chg="del">
        <pc:chgData name="게스트 사용자" userId="S::urn:spo:anon#19fa26cd15d75c29bc01f31516ba940336bfac851d4d450ccef2085b081b5004::" providerId="AD" clId="Web-{F3BBE055-DB8A-D551-D6CC-843A7D6C4B4D}" dt="2023-03-30T14:40:17.595" v="77"/>
        <pc:sldMkLst>
          <pc:docMk/>
          <pc:sldMk cId="1197921384" sldId="271"/>
        </pc:sldMkLst>
      </pc:sldChg>
      <pc:sldChg chg="del">
        <pc:chgData name="게스트 사용자" userId="S::urn:spo:anon#19fa26cd15d75c29bc01f31516ba940336bfac851d4d450ccef2085b081b5004::" providerId="AD" clId="Web-{F3BBE055-DB8A-D551-D6CC-843A7D6C4B4D}" dt="2023-03-30T14:40:17.579" v="76"/>
        <pc:sldMkLst>
          <pc:docMk/>
          <pc:sldMk cId="1739732245" sldId="272"/>
        </pc:sldMkLst>
      </pc:sldChg>
      <pc:sldChg chg="del">
        <pc:chgData name="게스트 사용자" userId="S::urn:spo:anon#19fa26cd15d75c29bc01f31516ba940336bfac851d4d450ccef2085b081b5004::" providerId="AD" clId="Web-{F3BBE055-DB8A-D551-D6CC-843A7D6C4B4D}" dt="2023-03-30T14:40:17.579" v="75"/>
        <pc:sldMkLst>
          <pc:docMk/>
          <pc:sldMk cId="2376097077" sldId="273"/>
        </pc:sldMkLst>
      </pc:sldChg>
      <pc:sldChg chg="del">
        <pc:chgData name="게스트 사용자" userId="S::urn:spo:anon#19fa26cd15d75c29bc01f31516ba940336bfac851d4d450ccef2085b081b5004::" providerId="AD" clId="Web-{F3BBE055-DB8A-D551-D6CC-843A7D6C4B4D}" dt="2023-03-30T14:40:17.486" v="72"/>
        <pc:sldMkLst>
          <pc:docMk/>
          <pc:sldMk cId="2115498357" sldId="274"/>
        </pc:sldMkLst>
      </pc:sldChg>
      <pc:sldChg chg="del">
        <pc:chgData name="게스트 사용자" userId="S::urn:spo:anon#19fa26cd15d75c29bc01f31516ba940336bfac851d4d450ccef2085b081b5004::" providerId="AD" clId="Web-{F3BBE055-DB8A-D551-D6CC-843A7D6C4B4D}" dt="2023-03-30T14:40:17.486" v="73"/>
        <pc:sldMkLst>
          <pc:docMk/>
          <pc:sldMk cId="2602379336" sldId="275"/>
        </pc:sldMkLst>
      </pc:sldChg>
      <pc:sldChg chg="del">
        <pc:chgData name="게스트 사용자" userId="S::urn:spo:anon#19fa26cd15d75c29bc01f31516ba940336bfac851d4d450ccef2085b081b5004::" providerId="AD" clId="Web-{F3BBE055-DB8A-D551-D6CC-843A7D6C4B4D}" dt="2023-03-30T14:40:17.095" v="68"/>
        <pc:sldMkLst>
          <pc:docMk/>
          <pc:sldMk cId="2204399989" sldId="276"/>
        </pc:sldMkLst>
      </pc:sldChg>
      <pc:sldChg chg="del">
        <pc:chgData name="게스트 사용자" userId="S::urn:spo:anon#19fa26cd15d75c29bc01f31516ba940336bfac851d4d450ccef2085b081b5004::" providerId="AD" clId="Web-{F3BBE055-DB8A-D551-D6CC-843A7D6C4B4D}" dt="2023-03-30T14:40:17.095" v="67"/>
        <pc:sldMkLst>
          <pc:docMk/>
          <pc:sldMk cId="298644050" sldId="277"/>
        </pc:sldMkLst>
      </pc:sldChg>
      <pc:sldChg chg="del">
        <pc:chgData name="게스트 사용자" userId="S::urn:spo:anon#19fa26cd15d75c29bc01f31516ba940336bfac851d4d450ccef2085b081b5004::" providerId="AD" clId="Web-{F3BBE055-DB8A-D551-D6CC-843A7D6C4B4D}" dt="2023-03-30T14:40:16.407" v="62"/>
        <pc:sldMkLst>
          <pc:docMk/>
          <pc:sldMk cId="1405124969" sldId="278"/>
        </pc:sldMkLst>
      </pc:sldChg>
      <pc:sldChg chg="del">
        <pc:chgData name="게스트 사용자" userId="S::urn:spo:anon#19fa26cd15d75c29bc01f31516ba940336bfac851d4d450ccef2085b081b5004::" providerId="AD" clId="Web-{F3BBE055-DB8A-D551-D6CC-843A7D6C4B4D}" dt="2023-03-30T14:40:17.095" v="66"/>
        <pc:sldMkLst>
          <pc:docMk/>
          <pc:sldMk cId="4139899044" sldId="279"/>
        </pc:sldMkLst>
      </pc:sldChg>
      <pc:sldChg chg="del">
        <pc:chgData name="게스트 사용자" userId="S::urn:spo:anon#19fa26cd15d75c29bc01f31516ba940336bfac851d4d450ccef2085b081b5004::" providerId="AD" clId="Web-{F3BBE055-DB8A-D551-D6CC-843A7D6C4B4D}" dt="2023-03-30T14:40:17.095" v="65"/>
        <pc:sldMkLst>
          <pc:docMk/>
          <pc:sldMk cId="523982344" sldId="280"/>
        </pc:sldMkLst>
      </pc:sldChg>
      <pc:sldChg chg="del">
        <pc:chgData name="게스트 사용자" userId="S::urn:spo:anon#19fa26cd15d75c29bc01f31516ba940336bfac851d4d450ccef2085b081b5004::" providerId="AD" clId="Web-{F3BBE055-DB8A-D551-D6CC-843A7D6C4B4D}" dt="2023-03-30T14:40:16.423" v="63"/>
        <pc:sldMkLst>
          <pc:docMk/>
          <pc:sldMk cId="1461376989" sldId="281"/>
        </pc:sldMkLst>
      </pc:sldChg>
      <pc:sldChg chg="del">
        <pc:chgData name="게스트 사용자" userId="S::urn:spo:anon#19fa26cd15d75c29bc01f31516ba940336bfac851d4d450ccef2085b081b5004::" providerId="AD" clId="Web-{F3BBE055-DB8A-D551-D6CC-843A7D6C4B4D}" dt="2023-03-30T14:40:17.486" v="71"/>
        <pc:sldMkLst>
          <pc:docMk/>
          <pc:sldMk cId="2247454710" sldId="282"/>
        </pc:sldMkLst>
      </pc:sldChg>
      <pc:sldChg chg="del">
        <pc:chgData name="게스트 사용자" userId="S::urn:spo:anon#19fa26cd15d75c29bc01f31516ba940336bfac851d4d450ccef2085b081b5004::" providerId="AD" clId="Web-{F3BBE055-DB8A-D551-D6CC-843A7D6C4B4D}" dt="2023-03-30T14:40:17.486" v="70"/>
        <pc:sldMkLst>
          <pc:docMk/>
          <pc:sldMk cId="847926322" sldId="283"/>
        </pc:sldMkLst>
      </pc:sldChg>
      <pc:sldChg chg="del">
        <pc:chgData name="게스트 사용자" userId="S::urn:spo:anon#19fa26cd15d75c29bc01f31516ba940336bfac851d4d450ccef2085b081b5004::" providerId="AD" clId="Web-{F3BBE055-DB8A-D551-D6CC-843A7D6C4B4D}" dt="2023-03-30T14:40:16.392" v="60"/>
        <pc:sldMkLst>
          <pc:docMk/>
          <pc:sldMk cId="1573713774" sldId="284"/>
        </pc:sldMkLst>
      </pc:sldChg>
      <pc:sldChg chg="del">
        <pc:chgData name="게스트 사용자" userId="S::urn:spo:anon#19fa26cd15d75c29bc01f31516ba940336bfac851d4d450ccef2085b081b5004::" providerId="AD" clId="Web-{F3BBE055-DB8A-D551-D6CC-843A7D6C4B4D}" dt="2023-03-30T14:40:16.392" v="61"/>
        <pc:sldMkLst>
          <pc:docMk/>
          <pc:sldMk cId="349398995" sldId="285"/>
        </pc:sldMkLst>
      </pc:sldChg>
      <pc:sldChg chg="add">
        <pc:chgData name="게스트 사용자" userId="S::urn:spo:anon#19fa26cd15d75c29bc01f31516ba940336bfac851d4d450ccef2085b081b5004::" providerId="AD" clId="Web-{F3BBE055-DB8A-D551-D6CC-843A7D6C4B4D}" dt="2023-03-30T14:04:46.414" v="9"/>
        <pc:sldMkLst>
          <pc:docMk/>
          <pc:sldMk cId="117551607" sldId="286"/>
        </pc:sldMkLst>
      </pc:sldChg>
      <pc:sldChg chg="add">
        <pc:chgData name="게스트 사용자" userId="S::urn:spo:anon#19fa26cd15d75c29bc01f31516ba940336bfac851d4d450ccef2085b081b5004::" providerId="AD" clId="Web-{F3BBE055-DB8A-D551-D6CC-843A7D6C4B4D}" dt="2023-03-30T14:05:12.259" v="12"/>
        <pc:sldMkLst>
          <pc:docMk/>
          <pc:sldMk cId="4259783601" sldId="287"/>
        </pc:sldMkLst>
      </pc:sldChg>
      <pc:sldChg chg="add">
        <pc:chgData name="게스트 사용자" userId="S::urn:spo:anon#19fa26cd15d75c29bc01f31516ba940336bfac851d4d450ccef2085b081b5004::" providerId="AD" clId="Web-{F3BBE055-DB8A-D551-D6CC-843A7D6C4B4D}" dt="2023-03-30T14:05:12.290" v="13"/>
        <pc:sldMkLst>
          <pc:docMk/>
          <pc:sldMk cId="1066311941" sldId="288"/>
        </pc:sldMkLst>
      </pc:sldChg>
      <pc:sldChg chg="add">
        <pc:chgData name="게스트 사용자" userId="S::urn:spo:anon#19fa26cd15d75c29bc01f31516ba940336bfac851d4d450ccef2085b081b5004::" providerId="AD" clId="Web-{F3BBE055-DB8A-D551-D6CC-843A7D6C4B4D}" dt="2023-03-30T14:05:12.493" v="14"/>
        <pc:sldMkLst>
          <pc:docMk/>
          <pc:sldMk cId="3538847410" sldId="289"/>
        </pc:sldMkLst>
      </pc:sldChg>
      <pc:sldChg chg="modSp add ord">
        <pc:chgData name="게스트 사용자" userId="S::urn:spo:anon#19fa26cd15d75c29bc01f31516ba940336bfac851d4d450ccef2085b081b5004::" providerId="AD" clId="Web-{F3BBE055-DB8A-D551-D6CC-843A7D6C4B4D}" dt="2023-03-30T14:57:41.366" v="390" actId="20577"/>
        <pc:sldMkLst>
          <pc:docMk/>
          <pc:sldMk cId="71710398" sldId="290"/>
        </pc:sldMkLst>
        <pc:spChg chg="mod">
          <ac:chgData name="게스트 사용자" userId="S::urn:spo:anon#19fa26cd15d75c29bc01f31516ba940336bfac851d4d450ccef2085b081b5004::" providerId="AD" clId="Web-{F3BBE055-DB8A-D551-D6CC-843A7D6C4B4D}" dt="2023-03-30T14:57:41.366" v="390" actId="20577"/>
          <ac:spMkLst>
            <pc:docMk/>
            <pc:sldMk cId="71710398" sldId="290"/>
            <ac:spMk id="3" creationId="{C8C11F40-27D1-5395-3684-92A7CD1FC542}"/>
          </ac:spMkLst>
        </pc:spChg>
      </pc:sldChg>
      <pc:sldChg chg="addSp delSp modSp add ord">
        <pc:chgData name="게스트 사용자" userId="S::urn:spo:anon#19fa26cd15d75c29bc01f31516ba940336bfac851d4d450ccef2085b081b5004::" providerId="AD" clId="Web-{F3BBE055-DB8A-D551-D6CC-843A7D6C4B4D}" dt="2023-03-30T19:15:25.617" v="515"/>
        <pc:sldMkLst>
          <pc:docMk/>
          <pc:sldMk cId="3255108682" sldId="291"/>
        </pc:sldMkLst>
        <pc:spChg chg="mod">
          <ac:chgData name="게스트 사용자" userId="S::urn:spo:anon#19fa26cd15d75c29bc01f31516ba940336bfac851d4d450ccef2085b081b5004::" providerId="AD" clId="Web-{F3BBE055-DB8A-D551-D6CC-843A7D6C4B4D}" dt="2023-03-30T14:57:49.475" v="407" actId="20577"/>
          <ac:spMkLst>
            <pc:docMk/>
            <pc:sldMk cId="3255108682" sldId="291"/>
            <ac:spMk id="3" creationId="{C8C11F40-27D1-5395-3684-92A7CD1FC542}"/>
          </ac:spMkLst>
        </pc:spChg>
        <pc:spChg chg="mod">
          <ac:chgData name="게스트 사용자" userId="S::urn:spo:anon#19fa26cd15d75c29bc01f31516ba940336bfac851d4d450ccef2085b081b5004::" providerId="AD" clId="Web-{F3BBE055-DB8A-D551-D6CC-843A7D6C4B4D}" dt="2023-03-30T14:48:09.065" v="200" actId="1076"/>
          <ac:spMkLst>
            <pc:docMk/>
            <pc:sldMk cId="3255108682" sldId="291"/>
            <ac:spMk id="15" creationId="{246C25AA-19B4-D033-307E-98EB55976EF8}"/>
          </ac:spMkLst>
        </pc:spChg>
        <pc:spChg chg="mod">
          <ac:chgData name="게스트 사용자" userId="S::urn:spo:anon#19fa26cd15d75c29bc01f31516ba940336bfac851d4d450ccef2085b081b5004::" providerId="AD" clId="Web-{F3BBE055-DB8A-D551-D6CC-843A7D6C4B4D}" dt="2023-03-30T14:48:09.080" v="201" actId="1076"/>
          <ac:spMkLst>
            <pc:docMk/>
            <pc:sldMk cId="3255108682" sldId="291"/>
            <ac:spMk id="16" creationId="{FDBBDDB8-96CD-4EB9-E5B0-96F6A2078ECF}"/>
          </ac:spMkLst>
        </pc:spChg>
        <pc:spChg chg="mod">
          <ac:chgData name="게스트 사용자" userId="S::urn:spo:anon#19fa26cd15d75c29bc01f31516ba940336bfac851d4d450ccef2085b081b5004::" providerId="AD" clId="Web-{F3BBE055-DB8A-D551-D6CC-843A7D6C4B4D}" dt="2023-03-30T14:48:09.096" v="202" actId="1076"/>
          <ac:spMkLst>
            <pc:docMk/>
            <pc:sldMk cId="3255108682" sldId="291"/>
            <ac:spMk id="17" creationId="{3971C037-0958-8650-006B-ABBDC7F706A7}"/>
          </ac:spMkLst>
        </pc:spChg>
        <pc:spChg chg="mod">
          <ac:chgData name="게스트 사용자" userId="S::urn:spo:anon#19fa26cd15d75c29bc01f31516ba940336bfac851d4d450ccef2085b081b5004::" providerId="AD" clId="Web-{F3BBE055-DB8A-D551-D6CC-843A7D6C4B4D}" dt="2023-03-30T14:48:09.111" v="203" actId="1076"/>
          <ac:spMkLst>
            <pc:docMk/>
            <pc:sldMk cId="3255108682" sldId="291"/>
            <ac:spMk id="18" creationId="{AF79B8E1-5A8D-077E-F8B2-5538508A1326}"/>
          </ac:spMkLst>
        </pc:spChg>
        <pc:spChg chg="mod">
          <ac:chgData name="게스트 사용자" userId="S::urn:spo:anon#19fa26cd15d75c29bc01f31516ba940336bfac851d4d450ccef2085b081b5004::" providerId="AD" clId="Web-{F3BBE055-DB8A-D551-D6CC-843A7D6C4B4D}" dt="2023-03-30T14:48:09.127" v="204" actId="1076"/>
          <ac:spMkLst>
            <pc:docMk/>
            <pc:sldMk cId="3255108682" sldId="291"/>
            <ac:spMk id="19" creationId="{745CC409-3E1A-05EE-C5E0-7D24C6DD471C}"/>
          </ac:spMkLst>
        </pc:spChg>
        <pc:spChg chg="mod">
          <ac:chgData name="게스트 사용자" userId="S::urn:spo:anon#19fa26cd15d75c29bc01f31516ba940336bfac851d4d450ccef2085b081b5004::" providerId="AD" clId="Web-{F3BBE055-DB8A-D551-D6CC-843A7D6C4B4D}" dt="2023-03-30T14:48:09.143" v="205" actId="1076"/>
          <ac:spMkLst>
            <pc:docMk/>
            <pc:sldMk cId="3255108682" sldId="291"/>
            <ac:spMk id="20" creationId="{9614EFB0-E67D-5D45-6B79-A4A7B6B20799}"/>
          </ac:spMkLst>
        </pc:spChg>
        <pc:spChg chg="mod">
          <ac:chgData name="게스트 사용자" userId="S::urn:spo:anon#19fa26cd15d75c29bc01f31516ba940336bfac851d4d450ccef2085b081b5004::" providerId="AD" clId="Web-{F3BBE055-DB8A-D551-D6CC-843A7D6C4B4D}" dt="2023-03-30T14:48:09.143" v="206" actId="1076"/>
          <ac:spMkLst>
            <pc:docMk/>
            <pc:sldMk cId="3255108682" sldId="291"/>
            <ac:spMk id="21" creationId="{742EB0CA-7127-DFB2-2415-DD9D831E7E1F}"/>
          </ac:spMkLst>
        </pc:spChg>
        <pc:spChg chg="mod">
          <ac:chgData name="게스트 사용자" userId="S::urn:spo:anon#19fa26cd15d75c29bc01f31516ba940336bfac851d4d450ccef2085b081b5004::" providerId="AD" clId="Web-{F3BBE055-DB8A-D551-D6CC-843A7D6C4B4D}" dt="2023-03-30T14:48:18.846" v="211" actId="1076"/>
          <ac:spMkLst>
            <pc:docMk/>
            <pc:sldMk cId="3255108682" sldId="291"/>
            <ac:spMk id="22" creationId="{B51DB77F-E30D-516C-3431-6C943FBBE77F}"/>
          </ac:spMkLst>
        </pc:spChg>
        <pc:spChg chg="mod">
          <ac:chgData name="게스트 사용자" userId="S::urn:spo:anon#19fa26cd15d75c29bc01f31516ba940336bfac851d4d450ccef2085b081b5004::" providerId="AD" clId="Web-{F3BBE055-DB8A-D551-D6CC-843A7D6C4B4D}" dt="2023-03-30T14:49:18.130" v="246" actId="1076"/>
          <ac:spMkLst>
            <pc:docMk/>
            <pc:sldMk cId="3255108682" sldId="291"/>
            <ac:spMk id="52" creationId="{A696E7CF-55C8-D075-5603-E94D22B47457}"/>
          </ac:spMkLst>
        </pc:spChg>
        <pc:spChg chg="mod">
          <ac:chgData name="게스트 사용자" userId="S::urn:spo:anon#19fa26cd15d75c29bc01f31516ba940336bfac851d4d450ccef2085b081b5004::" providerId="AD" clId="Web-{F3BBE055-DB8A-D551-D6CC-843A7D6C4B4D}" dt="2023-03-30T14:49:32.739" v="266" actId="20577"/>
          <ac:spMkLst>
            <pc:docMk/>
            <pc:sldMk cId="3255108682" sldId="291"/>
            <ac:spMk id="70" creationId="{71C6A1CA-B700-DCA0-3480-BB254A5138B0}"/>
          </ac:spMkLst>
        </pc:spChg>
        <pc:spChg chg="mod">
          <ac:chgData name="게스트 사용자" userId="S::urn:spo:anon#19fa26cd15d75c29bc01f31516ba940336bfac851d4d450ccef2085b081b5004::" providerId="AD" clId="Web-{F3BBE055-DB8A-D551-D6CC-843A7D6C4B4D}" dt="2023-03-30T14:48:23.237" v="214" actId="14100"/>
          <ac:spMkLst>
            <pc:docMk/>
            <pc:sldMk cId="3255108682" sldId="291"/>
            <ac:spMk id="129" creationId="{A1FEE916-55F8-2034-A7BB-338A24EDDDEF}"/>
          </ac:spMkLst>
        </pc:spChg>
        <pc:spChg chg="mod">
          <ac:chgData name="게스트 사용자" userId="S::urn:spo:anon#19fa26cd15d75c29bc01f31516ba940336bfac851d4d450ccef2085b081b5004::" providerId="AD" clId="Web-{F3BBE055-DB8A-D551-D6CC-843A7D6C4B4D}" dt="2023-03-30T14:48:45.144" v="216" actId="14100"/>
          <ac:spMkLst>
            <pc:docMk/>
            <pc:sldMk cId="3255108682" sldId="291"/>
            <ac:spMk id="138" creationId="{516C1A5A-AA28-7C6C-BDDB-A92BE9143470}"/>
          </ac:spMkLst>
        </pc:spChg>
        <pc:spChg chg="mod">
          <ac:chgData name="게스트 사용자" userId="S::urn:spo:anon#19fa26cd15d75c29bc01f31516ba940336bfac851d4d450ccef2085b081b5004::" providerId="AD" clId="Web-{F3BBE055-DB8A-D551-D6CC-843A7D6C4B4D}" dt="2023-03-30T14:46:53.734" v="182" actId="20577"/>
          <ac:spMkLst>
            <pc:docMk/>
            <pc:sldMk cId="3255108682" sldId="291"/>
            <ac:spMk id="147" creationId="{DDDCF039-4EC4-A2C3-B027-422FF03C552E}"/>
          </ac:spMkLst>
        </pc:spChg>
        <pc:spChg chg="mod">
          <ac:chgData name="게스트 사용자" userId="S::urn:spo:anon#19fa26cd15d75c29bc01f31516ba940336bfac851d4d450ccef2085b081b5004::" providerId="AD" clId="Web-{F3BBE055-DB8A-D551-D6CC-843A7D6C4B4D}" dt="2023-03-30T14:47:33.095" v="191" actId="20577"/>
          <ac:spMkLst>
            <pc:docMk/>
            <pc:sldMk cId="3255108682" sldId="291"/>
            <ac:spMk id="165" creationId="{AF5052BA-E834-CFAC-B89C-813C50AB89D0}"/>
          </ac:spMkLst>
        </pc:spChg>
        <pc:grpChg chg="mod">
          <ac:chgData name="게스트 사용자" userId="S::urn:spo:anon#19fa26cd15d75c29bc01f31516ba940336bfac851d4d450ccef2085b081b5004::" providerId="AD" clId="Web-{F3BBE055-DB8A-D551-D6CC-843A7D6C4B4D}" dt="2023-03-30T14:48:39.784" v="215" actId="1076"/>
          <ac:grpSpMkLst>
            <pc:docMk/>
            <pc:sldMk cId="3255108682" sldId="291"/>
            <ac:grpSpMk id="6" creationId="{1AD2FAE2-9A25-9A52-8C7E-D80D9F368C73}"/>
          </ac:grpSpMkLst>
        </pc:grpChg>
        <pc:grpChg chg="mod">
          <ac:chgData name="게스트 사용자" userId="S::urn:spo:anon#19fa26cd15d75c29bc01f31516ba940336bfac851d4d450ccef2085b081b5004::" providerId="AD" clId="Web-{F3BBE055-DB8A-D551-D6CC-843A7D6C4B4D}" dt="2023-03-30T14:48:51.988" v="217" actId="1076"/>
          <ac:grpSpMkLst>
            <pc:docMk/>
            <pc:sldMk cId="3255108682" sldId="291"/>
            <ac:grpSpMk id="9" creationId="{6A8B9311-333D-E118-0991-73E4CE512A4D}"/>
          </ac:grpSpMkLst>
        </pc:grpChg>
        <pc:grpChg chg="mod">
          <ac:chgData name="게스트 사용자" userId="S::urn:spo:anon#19fa26cd15d75c29bc01f31516ba940336bfac851d4d450ccef2085b081b5004::" providerId="AD" clId="Web-{F3BBE055-DB8A-D551-D6CC-843A7D6C4B4D}" dt="2023-03-30T14:48:55.676" v="218" actId="1076"/>
          <ac:grpSpMkLst>
            <pc:docMk/>
            <pc:sldMk cId="3255108682" sldId="291"/>
            <ac:grpSpMk id="23" creationId="{F559E1EA-3127-F050-5B96-8F81FAC9D578}"/>
          </ac:grpSpMkLst>
        </pc:grpChg>
        <pc:grpChg chg="mod">
          <ac:chgData name="게스트 사용자" userId="S::urn:spo:anon#19fa26cd15d75c29bc01f31516ba940336bfac851d4d450ccef2085b081b5004::" providerId="AD" clId="Web-{F3BBE055-DB8A-D551-D6CC-843A7D6C4B4D}" dt="2023-03-30T14:49:12.364" v="243" actId="1076"/>
          <ac:grpSpMkLst>
            <pc:docMk/>
            <pc:sldMk cId="3255108682" sldId="291"/>
            <ac:grpSpMk id="35" creationId="{ED73B3EF-1705-B2A7-08BB-704D8FC01098}"/>
          </ac:grpSpMkLst>
        </pc:grpChg>
        <pc:grpChg chg="mod">
          <ac:chgData name="게스트 사용자" userId="S::urn:spo:anon#19fa26cd15d75c29bc01f31516ba940336bfac851d4d450ccef2085b081b5004::" providerId="AD" clId="Web-{F3BBE055-DB8A-D551-D6CC-843A7D6C4B4D}" dt="2023-03-30T14:49:20.473" v="247" actId="1076"/>
          <ac:grpSpMkLst>
            <pc:docMk/>
            <pc:sldMk cId="3255108682" sldId="291"/>
            <ac:grpSpMk id="44" creationId="{CB95D6D0-69C4-57A8-5C5B-8C9735A953DD}"/>
          </ac:grpSpMkLst>
        </pc:grpChg>
        <pc:grpChg chg="mod">
          <ac:chgData name="게스트 사용자" userId="S::urn:spo:anon#19fa26cd15d75c29bc01f31516ba940336bfac851d4d450ccef2085b081b5004::" providerId="AD" clId="Web-{F3BBE055-DB8A-D551-D6CC-843A7D6C4B4D}" dt="2023-03-30T15:16:18.922" v="443" actId="1076"/>
          <ac:grpSpMkLst>
            <pc:docMk/>
            <pc:sldMk cId="3255108682" sldId="291"/>
            <ac:grpSpMk id="53" creationId="{48297C61-BD45-C000-229F-6DDB55F775A7}"/>
          </ac:grpSpMkLst>
        </pc:grpChg>
        <pc:picChg chg="add del">
          <ac:chgData name="게스트 사용자" userId="S::urn:spo:anon#19fa26cd15d75c29bc01f31516ba940336bfac851d4d450ccef2085b081b5004::" providerId="AD" clId="Web-{F3BBE055-DB8A-D551-D6CC-843A7D6C4B4D}" dt="2023-03-30T14:43:54.087" v="138"/>
          <ac:picMkLst>
            <pc:docMk/>
            <pc:sldMk cId="3255108682" sldId="291"/>
            <ac:picMk id="12" creationId="{31D116CC-D8BD-819B-8CBE-E1BEAF20062D}"/>
          </ac:picMkLst>
        </pc:picChg>
        <pc:cxnChg chg="mod">
          <ac:chgData name="게스트 사용자" userId="S::urn:spo:anon#19fa26cd15d75c29bc01f31516ba940336bfac851d4d450ccef2085b081b5004::" providerId="AD" clId="Web-{F3BBE055-DB8A-D551-D6CC-843A7D6C4B4D}" dt="2023-03-30T14:49:14.629" v="244" actId="14100"/>
          <ac:cxnSpMkLst>
            <pc:docMk/>
            <pc:sldMk cId="3255108682" sldId="291"/>
            <ac:cxnSpMk id="89" creationId="{1211AC19-E20F-F5AF-817D-07867C726BF0}"/>
          </ac:cxnSpMkLst>
        </pc:cxnChg>
      </pc:sldChg>
      <pc:sldChg chg="addSp delSp modSp add replId">
        <pc:chgData name="게스트 사용자" userId="S::urn:spo:anon#19fa26cd15d75c29bc01f31516ba940336bfac851d4d450ccef2085b081b5004::" providerId="AD" clId="Web-{F3BBE055-DB8A-D551-D6CC-843A7D6C4B4D}" dt="2023-03-30T17:55:07.041" v="446"/>
        <pc:sldMkLst>
          <pc:docMk/>
          <pc:sldMk cId="2977132147" sldId="292"/>
        </pc:sldMkLst>
        <pc:spChg chg="mod">
          <ac:chgData name="게스트 사용자" userId="S::urn:spo:anon#19fa26cd15d75c29bc01f31516ba940336bfac851d4d450ccef2085b081b5004::" providerId="AD" clId="Web-{F3BBE055-DB8A-D551-D6CC-843A7D6C4B4D}" dt="2023-03-30T14:30:35.930" v="43" actId="20577"/>
          <ac:spMkLst>
            <pc:docMk/>
            <pc:sldMk cId="2977132147" sldId="292"/>
            <ac:spMk id="3" creationId="{C8C11F40-27D1-5395-3684-92A7CD1FC542}"/>
          </ac:spMkLst>
        </pc:spChg>
        <pc:spChg chg="del">
          <ac:chgData name="게스트 사용자" userId="S::urn:spo:anon#19fa26cd15d75c29bc01f31516ba940336bfac851d4d450ccef2085b081b5004::" providerId="AD" clId="Web-{F3BBE055-DB8A-D551-D6CC-843A7D6C4B4D}" dt="2023-03-30T14:30:27.929" v="33"/>
          <ac:spMkLst>
            <pc:docMk/>
            <pc:sldMk cId="2977132147" sldId="292"/>
            <ac:spMk id="4" creationId="{5A5532A4-FC1D-3AF5-0016-330C955E0348}"/>
          </ac:spMkLst>
        </pc:spChg>
        <pc:spChg chg="del">
          <ac:chgData name="게스트 사용자" userId="S::urn:spo:anon#19fa26cd15d75c29bc01f31516ba940336bfac851d4d450ccef2085b081b5004::" providerId="AD" clId="Web-{F3BBE055-DB8A-D551-D6CC-843A7D6C4B4D}" dt="2023-03-30T14:30:24.101" v="31"/>
          <ac:spMkLst>
            <pc:docMk/>
            <pc:sldMk cId="2977132147" sldId="292"/>
            <ac:spMk id="14" creationId="{7B10D50A-E3B4-E353-18B4-B3F0CA98695D}"/>
          </ac:spMkLst>
        </pc:spChg>
        <pc:spChg chg="del">
          <ac:chgData name="게스트 사용자" userId="S::urn:spo:anon#19fa26cd15d75c29bc01f31516ba940336bfac851d4d450ccef2085b081b5004::" providerId="AD" clId="Web-{F3BBE055-DB8A-D551-D6CC-843A7D6C4B4D}" dt="2023-03-30T14:30:22.773" v="30"/>
          <ac:spMkLst>
            <pc:docMk/>
            <pc:sldMk cId="2977132147" sldId="292"/>
            <ac:spMk id="15" creationId="{E28BE57E-D740-8858-4788-5FFBE5506300}"/>
          </ac:spMkLst>
        </pc:spChg>
        <pc:spChg chg="del">
          <ac:chgData name="게스트 사용자" userId="S::urn:spo:anon#19fa26cd15d75c29bc01f31516ba940336bfac851d4d450ccef2085b081b5004::" providerId="AD" clId="Web-{F3BBE055-DB8A-D551-D6CC-843A7D6C4B4D}" dt="2023-03-30T14:30:21.445" v="29"/>
          <ac:spMkLst>
            <pc:docMk/>
            <pc:sldMk cId="2977132147" sldId="292"/>
            <ac:spMk id="16" creationId="{4D124256-00EA-2992-C37C-BDAB2E4F4840}"/>
          </ac:spMkLst>
        </pc:spChg>
        <pc:spChg chg="del">
          <ac:chgData name="게스트 사용자" userId="S::urn:spo:anon#19fa26cd15d75c29bc01f31516ba940336bfac851d4d450ccef2085b081b5004::" providerId="AD" clId="Web-{F3BBE055-DB8A-D551-D6CC-843A7D6C4B4D}" dt="2023-03-30T14:30:25.898" v="32"/>
          <ac:spMkLst>
            <pc:docMk/>
            <pc:sldMk cId="2977132147" sldId="292"/>
            <ac:spMk id="17" creationId="{901C14BB-7780-4444-C789-7CA64B3C04AB}"/>
          </ac:spMkLst>
        </pc:spChg>
        <pc:spChg chg="del">
          <ac:chgData name="게스트 사용자" userId="S::urn:spo:anon#19fa26cd15d75c29bc01f31516ba940336bfac851d4d450ccef2085b081b5004::" providerId="AD" clId="Web-{F3BBE055-DB8A-D551-D6CC-843A7D6C4B4D}" dt="2023-03-30T14:30:20.492" v="28"/>
          <ac:spMkLst>
            <pc:docMk/>
            <pc:sldMk cId="2977132147" sldId="292"/>
            <ac:spMk id="18" creationId="{82F991A4-E36A-3634-23A2-C071424BFA48}"/>
          </ac:spMkLst>
        </pc:spChg>
        <pc:picChg chg="add del mod">
          <ac:chgData name="게스트 사용자" userId="S::urn:spo:anon#19fa26cd15d75c29bc01f31516ba940336bfac851d4d450ccef2085b081b5004::" providerId="AD" clId="Web-{F3BBE055-DB8A-D551-D6CC-843A7D6C4B4D}" dt="2023-03-30T17:54:37.773" v="445"/>
          <ac:picMkLst>
            <pc:docMk/>
            <pc:sldMk cId="2977132147" sldId="292"/>
            <ac:picMk id="4" creationId="{B89A5ADF-3DB5-C95D-ADBF-E6BAE153D983}"/>
          </ac:picMkLst>
        </pc:picChg>
        <pc:picChg chg="add mod">
          <ac:chgData name="게스트 사용자" userId="S::urn:spo:anon#19fa26cd15d75c29bc01f31516ba940336bfac851d4d450ccef2085b081b5004::" providerId="AD" clId="Web-{F3BBE055-DB8A-D551-D6CC-843A7D6C4B4D}" dt="2023-03-30T14:30:55.055" v="50" actId="1076"/>
          <ac:picMkLst>
            <pc:docMk/>
            <pc:sldMk cId="2977132147" sldId="292"/>
            <ac:picMk id="6" creationId="{68E982B2-C824-5478-10FE-BA8B519E847E}"/>
          </ac:picMkLst>
        </pc:picChg>
        <pc:picChg chg="add mod">
          <ac:chgData name="게스트 사용자" userId="S::urn:spo:anon#19fa26cd15d75c29bc01f31516ba940336bfac851d4d450ccef2085b081b5004::" providerId="AD" clId="Web-{F3BBE055-DB8A-D551-D6CC-843A7D6C4B4D}" dt="2023-03-30T14:31:28.010" v="55" actId="1076"/>
          <ac:picMkLst>
            <pc:docMk/>
            <pc:sldMk cId="2977132147" sldId="292"/>
            <ac:picMk id="7" creationId="{3C4E1C66-E615-8C39-F1A3-7E70F4D91EC9}"/>
          </ac:picMkLst>
        </pc:picChg>
        <pc:picChg chg="add mod">
          <ac:chgData name="게스트 사용자" userId="S::urn:spo:anon#19fa26cd15d75c29bc01f31516ba940336bfac851d4d450ccef2085b081b5004::" providerId="AD" clId="Web-{F3BBE055-DB8A-D551-D6CC-843A7D6C4B4D}" dt="2023-03-30T14:31:44.573" v="58" actId="14100"/>
          <ac:picMkLst>
            <pc:docMk/>
            <pc:sldMk cId="2977132147" sldId="292"/>
            <ac:picMk id="8" creationId="{2D3157DD-E651-96AC-D4BC-60245C1271F3}"/>
          </ac:picMkLst>
        </pc:picChg>
        <pc:picChg chg="add mod">
          <ac:chgData name="게스트 사용자" userId="S::urn:spo:anon#19fa26cd15d75c29bc01f31516ba940336bfac851d4d450ccef2085b081b5004::" providerId="AD" clId="Web-{F3BBE055-DB8A-D551-D6CC-843A7D6C4B4D}" dt="2023-03-30T17:55:07.041" v="446"/>
          <ac:picMkLst>
            <pc:docMk/>
            <pc:sldMk cId="2977132147" sldId="292"/>
            <ac:picMk id="9" creationId="{D59085D6-AAA0-D1D2-766D-4181BDD8D9B3}"/>
          </ac:picMkLst>
        </pc:picChg>
      </pc:sldChg>
      <pc:sldChg chg="addSp delSp modSp add replId">
        <pc:chgData name="게스트 사용자" userId="S::urn:spo:anon#19fa26cd15d75c29bc01f31516ba940336bfac851d4d450ccef2085b081b5004::" providerId="AD" clId="Web-{F3BBE055-DB8A-D551-D6CC-843A7D6C4B4D}" dt="2023-03-30T14:43:49.759" v="136" actId="1076"/>
        <pc:sldMkLst>
          <pc:docMk/>
          <pc:sldMk cId="3741131175" sldId="293"/>
        </pc:sldMkLst>
        <pc:spChg chg="mod">
          <ac:chgData name="게스트 사용자" userId="S::urn:spo:anon#19fa26cd15d75c29bc01f31516ba940336bfac851d4d450ccef2085b081b5004::" providerId="AD" clId="Web-{F3BBE055-DB8A-D551-D6CC-843A7D6C4B4D}" dt="2023-03-30T14:43:38.211" v="126" actId="20577"/>
          <ac:spMkLst>
            <pc:docMk/>
            <pc:sldMk cId="3741131175" sldId="293"/>
            <ac:spMk id="3" creationId="{C8C11F40-27D1-5395-3684-92A7CD1FC542}"/>
          </ac:spMkLst>
        </pc:spChg>
        <pc:picChg chg="add mod">
          <ac:chgData name="게스트 사용자" userId="S::urn:spo:anon#19fa26cd15d75c29bc01f31516ba940336bfac851d4d450ccef2085b081b5004::" providerId="AD" clId="Web-{F3BBE055-DB8A-D551-D6CC-843A7D6C4B4D}" dt="2023-03-30T14:43:49.759" v="136" actId="1076"/>
          <ac:picMkLst>
            <pc:docMk/>
            <pc:sldMk cId="3741131175" sldId="293"/>
            <ac:picMk id="4" creationId="{7BB001D0-57D4-190D-DFF6-AC35F819FE6B}"/>
          </ac:picMkLst>
        </pc:picChg>
        <pc:picChg chg="del">
          <ac:chgData name="게스트 사용자" userId="S::urn:spo:anon#19fa26cd15d75c29bc01f31516ba940336bfac851d4d450ccef2085b081b5004::" providerId="AD" clId="Web-{F3BBE055-DB8A-D551-D6CC-843A7D6C4B4D}" dt="2023-03-30T14:43:39.743" v="127"/>
          <ac:picMkLst>
            <pc:docMk/>
            <pc:sldMk cId="3741131175" sldId="293"/>
            <ac:picMk id="6" creationId="{68E982B2-C824-5478-10FE-BA8B519E847E}"/>
          </ac:picMkLst>
        </pc:picChg>
        <pc:picChg chg="del">
          <ac:chgData name="게스트 사용자" userId="S::urn:spo:anon#19fa26cd15d75c29bc01f31516ba940336bfac851d4d450ccef2085b081b5004::" providerId="AD" clId="Web-{F3BBE055-DB8A-D551-D6CC-843A7D6C4B4D}" dt="2023-03-30T14:43:40.180" v="128"/>
          <ac:picMkLst>
            <pc:docMk/>
            <pc:sldMk cId="3741131175" sldId="293"/>
            <ac:picMk id="7" creationId="{3C4E1C66-E615-8C39-F1A3-7E70F4D91EC9}"/>
          </ac:picMkLst>
        </pc:picChg>
        <pc:picChg chg="del">
          <ac:chgData name="게스트 사용자" userId="S::urn:spo:anon#19fa26cd15d75c29bc01f31516ba940336bfac851d4d450ccef2085b081b5004::" providerId="AD" clId="Web-{F3BBE055-DB8A-D551-D6CC-843A7D6C4B4D}" dt="2023-03-30T14:43:40.477" v="129"/>
          <ac:picMkLst>
            <pc:docMk/>
            <pc:sldMk cId="3741131175" sldId="293"/>
            <ac:picMk id="8" creationId="{2D3157DD-E651-96AC-D4BC-60245C1271F3}"/>
          </ac:picMkLst>
        </pc:picChg>
      </pc:sldChg>
      <pc:sldChg chg="addSp delSp modSp add replId">
        <pc:chgData name="게스트 사용자" userId="S::urn:spo:anon#19fa26cd15d75c29bc01f31516ba940336bfac851d4d450ccef2085b081b5004::" providerId="AD" clId="Web-{F3BBE055-DB8A-D551-D6CC-843A7D6C4B4D}" dt="2023-03-30T19:52:29.114" v="590" actId="1076"/>
        <pc:sldMkLst>
          <pc:docMk/>
          <pc:sldMk cId="1494722200" sldId="294"/>
        </pc:sldMkLst>
        <pc:spChg chg="mod">
          <ac:chgData name="게스트 사용자" userId="S::urn:spo:anon#19fa26cd15d75c29bc01f31516ba940336bfac851d4d450ccef2085b081b5004::" providerId="AD" clId="Web-{F3BBE055-DB8A-D551-D6CC-843A7D6C4B4D}" dt="2023-03-30T14:44:04.619" v="167" actId="20577"/>
          <ac:spMkLst>
            <pc:docMk/>
            <pc:sldMk cId="1494722200" sldId="294"/>
            <ac:spMk id="3" creationId="{C8C11F40-27D1-5395-3684-92A7CD1FC542}"/>
          </ac:spMkLst>
        </pc:spChg>
        <pc:spChg chg="add mod">
          <ac:chgData name="게스트 사용자" userId="S::urn:spo:anon#19fa26cd15d75c29bc01f31516ba940336bfac851d4d450ccef2085b081b5004::" providerId="AD" clId="Web-{F3BBE055-DB8A-D551-D6CC-843A7D6C4B4D}" dt="2023-03-30T19:51:27.891" v="589" actId="1076"/>
          <ac:spMkLst>
            <pc:docMk/>
            <pc:sldMk cId="1494722200" sldId="294"/>
            <ac:spMk id="6" creationId="{237315A2-3B93-C278-0EA3-686388E49875}"/>
          </ac:spMkLst>
        </pc:spChg>
        <pc:spChg chg="add del mod">
          <ac:chgData name="게스트 사용자" userId="S::urn:spo:anon#19fa26cd15d75c29bc01f31516ba940336bfac851d4d450ccef2085b081b5004::" providerId="AD" clId="Web-{F3BBE055-DB8A-D551-D6CC-843A7D6C4B4D}" dt="2023-03-30T19:14:31.941" v="490"/>
          <ac:spMkLst>
            <pc:docMk/>
            <pc:sldMk cId="1494722200" sldId="294"/>
            <ac:spMk id="7" creationId="{920A99BD-36F6-2731-DEFB-EE7A24C47D8A}"/>
          </ac:spMkLst>
        </pc:spChg>
        <pc:spChg chg="add mod">
          <ac:chgData name="게스트 사용자" userId="S::urn:spo:anon#19fa26cd15d75c29bc01f31516ba940336bfac851d4d450ccef2085b081b5004::" providerId="AD" clId="Web-{F3BBE055-DB8A-D551-D6CC-843A7D6C4B4D}" dt="2023-03-30T19:52:29.114" v="590" actId="1076"/>
          <ac:spMkLst>
            <pc:docMk/>
            <pc:sldMk cId="1494722200" sldId="294"/>
            <ac:spMk id="8" creationId="{19AC4504-AFA3-0949-5FC4-B9E3AA094C0A}"/>
          </ac:spMkLst>
        </pc:spChg>
        <pc:picChg chg="del">
          <ac:chgData name="게스트 사용자" userId="S::urn:spo:anon#19fa26cd15d75c29bc01f31516ba940336bfac851d4d450ccef2085b081b5004::" providerId="AD" clId="Web-{F3BBE055-DB8A-D551-D6CC-843A7D6C4B4D}" dt="2023-03-30T14:44:05.603" v="168"/>
          <ac:picMkLst>
            <pc:docMk/>
            <pc:sldMk cId="1494722200" sldId="294"/>
            <ac:picMk id="4" creationId="{7BB001D0-57D4-190D-DFF6-AC35F819FE6B}"/>
          </ac:picMkLst>
        </pc:picChg>
        <pc:picChg chg="add mod">
          <ac:chgData name="게스트 사용자" userId="S::urn:spo:anon#19fa26cd15d75c29bc01f31516ba940336bfac851d4d450ccef2085b081b5004::" providerId="AD" clId="Web-{F3BBE055-DB8A-D551-D6CC-843A7D6C4B4D}" dt="2023-03-30T19:11:09.412" v="468" actId="1076"/>
          <ac:picMkLst>
            <pc:docMk/>
            <pc:sldMk cId="1494722200" sldId="294"/>
            <ac:picMk id="4" creationId="{B0749557-9C6A-6D5E-0317-6B20C3A4F545}"/>
          </ac:picMkLst>
        </pc:picChg>
        <pc:picChg chg="add mod">
          <ac:chgData name="게스트 사용자" userId="S::urn:spo:anon#19fa26cd15d75c29bc01f31516ba940336bfac851d4d450ccef2085b081b5004::" providerId="AD" clId="Web-{F3BBE055-DB8A-D551-D6CC-843A7D6C4B4D}" dt="2023-03-30T19:11:08.553" v="467" actId="1076"/>
          <ac:picMkLst>
            <pc:docMk/>
            <pc:sldMk cId="1494722200" sldId="294"/>
            <ac:picMk id="9" creationId="{08E066F5-DCB5-1D38-07FE-179B7CA65E4E}"/>
          </ac:picMkLst>
        </pc:picChg>
      </pc:sldChg>
      <pc:sldChg chg="addSp delSp modSp add ord replId">
        <pc:chgData name="게스트 사용자" userId="S::urn:spo:anon#19fa26cd15d75c29bc01f31516ba940336bfac851d4d450ccef2085b081b5004::" providerId="AD" clId="Web-{F3BBE055-DB8A-D551-D6CC-843A7D6C4B4D}" dt="2023-03-30T19:45:41.121" v="586" actId="14100"/>
        <pc:sldMkLst>
          <pc:docMk/>
          <pc:sldMk cId="3672382976" sldId="295"/>
        </pc:sldMkLst>
        <pc:spChg chg="mod">
          <ac:chgData name="게스트 사용자" userId="S::urn:spo:anon#19fa26cd15d75c29bc01f31516ba940336bfac851d4d450ccef2085b081b5004::" providerId="AD" clId="Web-{F3BBE055-DB8A-D551-D6CC-843A7D6C4B4D}" dt="2023-03-30T15:04:18.583" v="442" actId="20577"/>
          <ac:spMkLst>
            <pc:docMk/>
            <pc:sldMk cId="3672382976" sldId="295"/>
            <ac:spMk id="3" creationId="{C8C11F40-27D1-5395-3684-92A7CD1FC542}"/>
          </ac:spMkLst>
        </pc:spChg>
        <pc:spChg chg="mod">
          <ac:chgData name="게스트 사용자" userId="S::urn:spo:anon#19fa26cd15d75c29bc01f31516ba940336bfac851d4d450ccef2085b081b5004::" providerId="AD" clId="Web-{F3BBE055-DB8A-D551-D6CC-843A7D6C4B4D}" dt="2023-03-30T19:45:34.730" v="585" actId="1076"/>
          <ac:spMkLst>
            <pc:docMk/>
            <pc:sldMk cId="3672382976" sldId="295"/>
            <ac:spMk id="6" creationId="{237315A2-3B93-C278-0EA3-686388E49875}"/>
          </ac:spMkLst>
        </pc:spChg>
        <pc:spChg chg="del">
          <ac:chgData name="게스트 사용자" userId="S::urn:spo:anon#19fa26cd15d75c29bc01f31516ba940336bfac851d4d450ccef2085b081b5004::" providerId="AD" clId="Web-{F3BBE055-DB8A-D551-D6CC-843A7D6C4B4D}" dt="2023-03-30T15:04:11.208" v="430"/>
          <ac:spMkLst>
            <pc:docMk/>
            <pc:sldMk cId="3672382976" sldId="295"/>
            <ac:spMk id="7" creationId="{920A99BD-36F6-2731-DEFB-EE7A24C47D8A}"/>
          </ac:spMkLst>
        </pc:spChg>
        <pc:spChg chg="del mod">
          <ac:chgData name="게스트 사용자" userId="S::urn:spo:anon#19fa26cd15d75c29bc01f31516ba940336bfac851d4d450ccef2085b081b5004::" providerId="AD" clId="Web-{F3BBE055-DB8A-D551-D6CC-843A7D6C4B4D}" dt="2023-03-30T15:04:08.442" v="428"/>
          <ac:spMkLst>
            <pc:docMk/>
            <pc:sldMk cId="3672382976" sldId="295"/>
            <ac:spMk id="8" creationId="{19AC4504-AFA3-0949-5FC4-B9E3AA094C0A}"/>
          </ac:spMkLst>
        </pc:spChg>
        <pc:picChg chg="add mod">
          <ac:chgData name="게스트 사용자" userId="S::urn:spo:anon#19fa26cd15d75c29bc01f31516ba940336bfac851d4d450ccef2085b081b5004::" providerId="AD" clId="Web-{F3BBE055-DB8A-D551-D6CC-843A7D6C4B4D}" dt="2023-03-30T19:45:41.121" v="586" actId="14100"/>
          <ac:picMkLst>
            <pc:docMk/>
            <pc:sldMk cId="3672382976" sldId="295"/>
            <ac:picMk id="4" creationId="{597D958C-0B25-D3C0-363F-D902E196B68D}"/>
          </ac:picMkLst>
        </pc:picChg>
      </pc:sldChg>
      <pc:sldChg chg="modSp">
        <pc:chgData name="게스트 사용자" userId="S::urn:spo:anon#19fa26cd15d75c29bc01f31516ba940336bfac851d4d450ccef2085b081b5004::" providerId="AD" clId="Web-{F3BBE055-DB8A-D551-D6CC-843A7D6C4B4D}" dt="2023-03-30T19:36:23.249" v="517" actId="20577"/>
        <pc:sldMkLst>
          <pc:docMk/>
          <pc:sldMk cId="391056087" sldId="296"/>
        </pc:sldMkLst>
        <pc:spChg chg="mod">
          <ac:chgData name="게스트 사용자" userId="S::urn:spo:anon#19fa26cd15d75c29bc01f31516ba940336bfac851d4d450ccef2085b081b5004::" providerId="AD" clId="Web-{F3BBE055-DB8A-D551-D6CC-843A7D6C4B4D}" dt="2023-03-30T19:36:23.249" v="517" actId="20577"/>
          <ac:spMkLst>
            <pc:docMk/>
            <pc:sldMk cId="391056087" sldId="296"/>
            <ac:spMk id="25" creationId="{85725BFE-1795-B6A2-FE16-5F441205FBA4}"/>
          </ac:spMkLst>
        </pc:spChg>
      </pc:sldChg>
      <pc:sldChg chg="delSp modSp add replId">
        <pc:chgData name="게스트 사용자" userId="S::urn:spo:anon#19fa26cd15d75c29bc01f31516ba940336bfac851d4d450ccef2085b081b5004::" providerId="AD" clId="Web-{F3BBE055-DB8A-D551-D6CC-843A7D6C4B4D}" dt="2023-03-30T19:03:35.702" v="460" actId="14100"/>
        <pc:sldMkLst>
          <pc:docMk/>
          <pc:sldMk cId="2285796566" sldId="307"/>
        </pc:sldMkLst>
        <pc:picChg chg="del">
          <ac:chgData name="게스트 사용자" userId="S::urn:spo:anon#19fa26cd15d75c29bc01f31516ba940336bfac851d4d450ccef2085b081b5004::" providerId="AD" clId="Web-{F3BBE055-DB8A-D551-D6CC-843A7D6C4B4D}" dt="2023-03-30T17:55:11.478" v="448"/>
          <ac:picMkLst>
            <pc:docMk/>
            <pc:sldMk cId="2285796566" sldId="307"/>
            <ac:picMk id="6" creationId="{68E982B2-C824-5478-10FE-BA8B519E847E}"/>
          </ac:picMkLst>
        </pc:picChg>
        <pc:picChg chg="del mod">
          <ac:chgData name="게스트 사용자" userId="S::urn:spo:anon#19fa26cd15d75c29bc01f31516ba940336bfac851d4d450ccef2085b081b5004::" providerId="AD" clId="Web-{F3BBE055-DB8A-D551-D6CC-843A7D6C4B4D}" dt="2023-03-30T17:55:12.025" v="450"/>
          <ac:picMkLst>
            <pc:docMk/>
            <pc:sldMk cId="2285796566" sldId="307"/>
            <ac:picMk id="7" creationId="{3C4E1C66-E615-8C39-F1A3-7E70F4D91EC9}"/>
          </ac:picMkLst>
        </pc:picChg>
        <pc:picChg chg="del">
          <ac:chgData name="게스트 사용자" userId="S::urn:spo:anon#19fa26cd15d75c29bc01f31516ba940336bfac851d4d450ccef2085b081b5004::" providerId="AD" clId="Web-{F3BBE055-DB8A-D551-D6CC-843A7D6C4B4D}" dt="2023-03-30T17:55:12.431" v="451"/>
          <ac:picMkLst>
            <pc:docMk/>
            <pc:sldMk cId="2285796566" sldId="307"/>
            <ac:picMk id="8" creationId="{2D3157DD-E651-96AC-D4BC-60245C1271F3}"/>
          </ac:picMkLst>
        </pc:picChg>
        <pc:picChg chg="mod">
          <ac:chgData name="게스트 사용자" userId="S::urn:spo:anon#19fa26cd15d75c29bc01f31516ba940336bfac851d4d450ccef2085b081b5004::" providerId="AD" clId="Web-{F3BBE055-DB8A-D551-D6CC-843A7D6C4B4D}" dt="2023-03-30T19:03:35.702" v="460" actId="14100"/>
          <ac:picMkLst>
            <pc:docMk/>
            <pc:sldMk cId="2285796566" sldId="307"/>
            <ac:picMk id="9" creationId="{D59085D6-AAA0-D1D2-766D-4181BDD8D9B3}"/>
          </ac:picMkLst>
        </pc:picChg>
      </pc:sldChg>
      <pc:sldMasterChg chg="addSldLayout">
        <pc:chgData name="게스트 사용자" userId="S::urn:spo:anon#19fa26cd15d75c29bc01f31516ba940336bfac851d4d450ccef2085b081b5004::" providerId="AD" clId="Web-{F3BBE055-DB8A-D551-D6CC-843A7D6C4B4D}" dt="2023-03-30T14:04:46.414" v="9"/>
        <pc:sldMasterMkLst>
          <pc:docMk/>
          <pc:sldMasterMk cId="388159306" sldId="2147483648"/>
        </pc:sldMasterMkLst>
        <pc:sldLayoutChg chg="add">
          <pc:chgData name="게스트 사용자" userId="S::urn:spo:anon#19fa26cd15d75c29bc01f31516ba940336bfac851d4d450ccef2085b081b5004::" providerId="AD" clId="Web-{F3BBE055-DB8A-D551-D6CC-843A7D6C4B4D}" dt="2023-03-30T14:04:46.414" v="9"/>
          <pc:sldLayoutMkLst>
            <pc:docMk/>
            <pc:sldMasterMk cId="388159306" sldId="2147483648"/>
            <pc:sldLayoutMk cId="1519683298" sldId="2147483661"/>
          </pc:sldLayoutMkLst>
        </pc:sldLayoutChg>
      </pc:sldMasterChg>
    </pc:docChg>
  </pc:docChgLst>
  <pc:docChgLst>
    <pc:chgData name="게스트 사용자" userId="S::urn:spo:anon#e5cd5df406d5762e0a4b86279e19af83ab98d8b816ba05388b7b47c8ed63af9d::" providerId="AD" clId="Web-{C139C168-2A7E-4C09-9E8B-0FB2749DC7B9}"/>
    <pc:docChg chg="modSld">
      <pc:chgData name="게스트 사용자" userId="S::urn:spo:anon#e5cd5df406d5762e0a4b86279e19af83ab98d8b816ba05388b7b47c8ed63af9d::" providerId="AD" clId="Web-{C139C168-2A7E-4C09-9E8B-0FB2749DC7B9}" dt="2023-04-07T03:32:38.882" v="1" actId="1076"/>
      <pc:docMkLst>
        <pc:docMk/>
      </pc:docMkLst>
      <pc:sldChg chg="modSp">
        <pc:chgData name="게스트 사용자" userId="S::urn:spo:anon#e5cd5df406d5762e0a4b86279e19af83ab98d8b816ba05388b7b47c8ed63af9d::" providerId="AD" clId="Web-{C139C168-2A7E-4C09-9E8B-0FB2749DC7B9}" dt="2023-04-07T03:32:38.882" v="1" actId="1076"/>
        <pc:sldMkLst>
          <pc:docMk/>
          <pc:sldMk cId="3763535079" sldId="298"/>
        </pc:sldMkLst>
        <pc:grpChg chg="mod">
          <ac:chgData name="게스트 사용자" userId="S::urn:spo:anon#e5cd5df406d5762e0a4b86279e19af83ab98d8b816ba05388b7b47c8ed63af9d::" providerId="AD" clId="Web-{C139C168-2A7E-4C09-9E8B-0FB2749DC7B9}" dt="2023-04-07T03:32:38.882" v="1" actId="1076"/>
          <ac:grpSpMkLst>
            <pc:docMk/>
            <pc:sldMk cId="3763535079" sldId="298"/>
            <ac:grpSpMk id="17" creationId="{3F33F6C4-6B8E-C891-642C-0B19DC3BC471}"/>
          </ac:grpSpMkLst>
        </pc:grpChg>
      </pc:sldChg>
    </pc:docChg>
  </pc:docChgLst>
  <pc:docChgLst>
    <pc:chgData name="게스트 사용자" userId="S::urn:spo:anon#e5cd5df406d5762e0a4b86279e19af83ab98d8b816ba05388b7b47c8ed63af9d::" providerId="AD" clId="Web-{7A5CC855-F678-2F30-314F-D942AFDE8A88}"/>
    <pc:docChg chg="addSld delSld modSld sldOrd">
      <pc:chgData name="게스트 사용자" userId="S::urn:spo:anon#e5cd5df406d5762e0a4b86279e19af83ab98d8b816ba05388b7b47c8ed63af9d::" providerId="AD" clId="Web-{7A5CC855-F678-2F30-314F-D942AFDE8A88}" dt="2023-04-07T02:12:50.687" v="32"/>
      <pc:docMkLst>
        <pc:docMk/>
      </pc:docMkLst>
      <pc:sldChg chg="modSp">
        <pc:chgData name="게스트 사용자" userId="S::urn:spo:anon#e5cd5df406d5762e0a4b86279e19af83ab98d8b816ba05388b7b47c8ed63af9d::" providerId="AD" clId="Web-{7A5CC855-F678-2F30-314F-D942AFDE8A88}" dt="2023-04-07T02:01:34.125" v="26" actId="20577"/>
        <pc:sldMkLst>
          <pc:docMk/>
          <pc:sldMk cId="4288059344" sldId="308"/>
        </pc:sldMkLst>
        <pc:spChg chg="mod">
          <ac:chgData name="게스트 사용자" userId="S::urn:spo:anon#e5cd5df406d5762e0a4b86279e19af83ab98d8b816ba05388b7b47c8ed63af9d::" providerId="AD" clId="Web-{7A5CC855-F678-2F30-314F-D942AFDE8A88}" dt="2023-04-07T02:01:34.125" v="26" actId="20577"/>
          <ac:spMkLst>
            <pc:docMk/>
            <pc:sldMk cId="4288059344" sldId="308"/>
            <ac:spMk id="8" creationId="{44FFC24E-B7EA-0512-F277-1F4932F6F60B}"/>
          </ac:spMkLst>
        </pc:spChg>
      </pc:sldChg>
      <pc:sldChg chg="modSp">
        <pc:chgData name="게스트 사용자" userId="S::urn:spo:anon#e5cd5df406d5762e0a4b86279e19af83ab98d8b816ba05388b7b47c8ed63af9d::" providerId="AD" clId="Web-{7A5CC855-F678-2F30-314F-D942AFDE8A88}" dt="2023-04-07T02:07:14.164" v="29" actId="1076"/>
        <pc:sldMkLst>
          <pc:docMk/>
          <pc:sldMk cId="1380227546" sldId="310"/>
        </pc:sldMkLst>
        <pc:picChg chg="mod">
          <ac:chgData name="게스트 사용자" userId="S::urn:spo:anon#e5cd5df406d5762e0a4b86279e19af83ab98d8b816ba05388b7b47c8ed63af9d::" providerId="AD" clId="Web-{7A5CC855-F678-2F30-314F-D942AFDE8A88}" dt="2023-04-07T02:07:14.164" v="29" actId="1076"/>
          <ac:picMkLst>
            <pc:docMk/>
            <pc:sldMk cId="1380227546" sldId="310"/>
            <ac:picMk id="2050" creationId="{BCEB8F95-6B31-5C37-87B3-67B43B0107BD}"/>
          </ac:picMkLst>
        </pc:picChg>
      </pc:sldChg>
      <pc:sldChg chg="del ord">
        <pc:chgData name="게스트 사용자" userId="S::urn:spo:anon#e5cd5df406d5762e0a4b86279e19af83ab98d8b816ba05388b7b47c8ed63af9d::" providerId="AD" clId="Web-{7A5CC855-F678-2F30-314F-D942AFDE8A88}" dt="2023-04-07T02:12:50.687" v="32"/>
        <pc:sldMkLst>
          <pc:docMk/>
          <pc:sldMk cId="3489095926" sldId="312"/>
        </pc:sldMkLst>
      </pc:sldChg>
      <pc:sldChg chg="addSp delSp modSp add replId">
        <pc:chgData name="게스트 사용자" userId="S::urn:spo:anon#e5cd5df406d5762e0a4b86279e19af83ab98d8b816ba05388b7b47c8ed63af9d::" providerId="AD" clId="Web-{7A5CC855-F678-2F30-314F-D942AFDE8A88}" dt="2023-04-07T01:31:28.757" v="16" actId="1076"/>
        <pc:sldMkLst>
          <pc:docMk/>
          <pc:sldMk cId="3221819154" sldId="313"/>
        </pc:sldMkLst>
        <pc:picChg chg="add mod">
          <ac:chgData name="게스트 사용자" userId="S::urn:spo:anon#e5cd5df406d5762e0a4b86279e19af83ab98d8b816ba05388b7b47c8ed63af9d::" providerId="AD" clId="Web-{7A5CC855-F678-2F30-314F-D942AFDE8A88}" dt="2023-04-07T01:31:24.444" v="14" actId="1076"/>
          <ac:picMkLst>
            <pc:docMk/>
            <pc:sldMk cId="3221819154" sldId="313"/>
            <ac:picMk id="4" creationId="{B5E209B0-AA6F-027A-2109-A4C7F4A6DAE4}"/>
          </ac:picMkLst>
        </pc:picChg>
        <pc:picChg chg="add del mod">
          <ac:chgData name="게스트 사용자" userId="S::urn:spo:anon#e5cd5df406d5762e0a4b86279e19af83ab98d8b816ba05388b7b47c8ed63af9d::" providerId="AD" clId="Web-{7A5CC855-F678-2F30-314F-D942AFDE8A88}" dt="2023-04-07T01:31:06.069" v="10"/>
          <ac:picMkLst>
            <pc:docMk/>
            <pc:sldMk cId="3221819154" sldId="313"/>
            <ac:picMk id="6" creationId="{C71C21ED-83CC-14E7-A507-716804BE4C34}"/>
          </ac:picMkLst>
        </pc:picChg>
        <pc:picChg chg="add mod">
          <ac:chgData name="게스트 사용자" userId="S::urn:spo:anon#e5cd5df406d5762e0a4b86279e19af83ab98d8b816ba05388b7b47c8ed63af9d::" providerId="AD" clId="Web-{7A5CC855-F678-2F30-314F-D942AFDE8A88}" dt="2023-04-07T01:31:28.757" v="16" actId="1076"/>
          <ac:picMkLst>
            <pc:docMk/>
            <pc:sldMk cId="3221819154" sldId="313"/>
            <ac:picMk id="7" creationId="{7AFA2BCA-B59F-68E6-A32A-60726ED8CBC4}"/>
          </ac:picMkLst>
        </pc:picChg>
        <pc:picChg chg="del">
          <ac:chgData name="게스트 사용자" userId="S::urn:spo:anon#e5cd5df406d5762e0a4b86279e19af83ab98d8b816ba05388b7b47c8ed63af9d::" providerId="AD" clId="Web-{7A5CC855-F678-2F30-314F-D942AFDE8A88}" dt="2023-04-07T01:23:17.340" v="1"/>
          <ac:picMkLst>
            <pc:docMk/>
            <pc:sldMk cId="3221819154" sldId="313"/>
            <ac:picMk id="9" creationId="{D59085D6-AAA0-D1D2-766D-4181BDD8D9B3}"/>
          </ac:picMkLst>
        </pc:picChg>
      </pc:sldChg>
    </pc:docChg>
  </pc:docChgLst>
  <pc:docChgLst>
    <pc:chgData name="홍서윤" userId="22a80918-bcb8-48b2-a622-fb24d5fcd135" providerId="ADAL" clId="{3D20CC4B-7FA2-44B9-8640-34E93CBF423E}"/>
    <pc:docChg chg="custSel delSld modSld sldOrd">
      <pc:chgData name="홍서윤" userId="22a80918-bcb8-48b2-a622-fb24d5fcd135" providerId="ADAL" clId="{3D20CC4B-7FA2-44B9-8640-34E93CBF423E}" dt="2023-03-30T15:38:32.895" v="64" actId="47"/>
      <pc:docMkLst>
        <pc:docMk/>
      </pc:docMkLst>
      <pc:sldChg chg="modSp mod">
        <pc:chgData name="홍서윤" userId="22a80918-bcb8-48b2-a622-fb24d5fcd135" providerId="ADAL" clId="{3D20CC4B-7FA2-44B9-8640-34E93CBF423E}" dt="2023-03-30T15:35:41.265" v="63" actId="20577"/>
        <pc:sldMkLst>
          <pc:docMk/>
          <pc:sldMk cId="3098347826" sldId="258"/>
        </pc:sldMkLst>
        <pc:spChg chg="mod">
          <ac:chgData name="홍서윤" userId="22a80918-bcb8-48b2-a622-fb24d5fcd135" providerId="ADAL" clId="{3D20CC4B-7FA2-44B9-8640-34E93CBF423E}" dt="2023-03-30T15:35:37.391" v="62" actId="20577"/>
          <ac:spMkLst>
            <pc:docMk/>
            <pc:sldMk cId="3098347826" sldId="258"/>
            <ac:spMk id="29" creationId="{EBDD1842-0F1C-F32E-A709-A6E25D240A2E}"/>
          </ac:spMkLst>
        </pc:spChg>
        <pc:spChg chg="mod">
          <ac:chgData name="홍서윤" userId="22a80918-bcb8-48b2-a622-fb24d5fcd135" providerId="ADAL" clId="{3D20CC4B-7FA2-44B9-8640-34E93CBF423E}" dt="2023-03-30T15:35:41.265" v="63" actId="20577"/>
          <ac:spMkLst>
            <pc:docMk/>
            <pc:sldMk cId="3098347826" sldId="258"/>
            <ac:spMk id="33" creationId="{43C12121-0A49-7562-7913-9A4A6BF44FE5}"/>
          </ac:spMkLst>
        </pc:spChg>
      </pc:sldChg>
      <pc:sldChg chg="del">
        <pc:chgData name="홍서윤" userId="22a80918-bcb8-48b2-a622-fb24d5fcd135" providerId="ADAL" clId="{3D20CC4B-7FA2-44B9-8640-34E93CBF423E}" dt="2023-03-30T15:38:32.895" v="64" actId="47"/>
        <pc:sldMkLst>
          <pc:docMk/>
          <pc:sldMk cId="71710398" sldId="290"/>
        </pc:sldMkLst>
      </pc:sldChg>
      <pc:sldChg chg="ord">
        <pc:chgData name="홍서윤" userId="22a80918-bcb8-48b2-a622-fb24d5fcd135" providerId="ADAL" clId="{3D20CC4B-7FA2-44B9-8640-34E93CBF423E}" dt="2023-03-30T15:08:12.600" v="1"/>
        <pc:sldMkLst>
          <pc:docMk/>
          <pc:sldMk cId="3741131175" sldId="293"/>
        </pc:sldMkLst>
      </pc:sldChg>
      <pc:sldChg chg="ord">
        <pc:chgData name="홍서윤" userId="22a80918-bcb8-48b2-a622-fb24d5fcd135" providerId="ADAL" clId="{3D20CC4B-7FA2-44B9-8640-34E93CBF423E}" dt="2023-03-30T15:08:21.655" v="3"/>
        <pc:sldMkLst>
          <pc:docMk/>
          <pc:sldMk cId="3672382976" sldId="295"/>
        </pc:sldMkLst>
      </pc:sldChg>
      <pc:sldChg chg="modSp mod ord">
        <pc:chgData name="홍서윤" userId="22a80918-bcb8-48b2-a622-fb24d5fcd135" providerId="ADAL" clId="{3D20CC4B-7FA2-44B9-8640-34E93CBF423E}" dt="2023-03-30T15:16:01.498" v="55" actId="1076"/>
        <pc:sldMkLst>
          <pc:docMk/>
          <pc:sldMk cId="391056087" sldId="296"/>
        </pc:sldMkLst>
        <pc:spChg chg="mod">
          <ac:chgData name="홍서윤" userId="22a80918-bcb8-48b2-a622-fb24d5fcd135" providerId="ADAL" clId="{3D20CC4B-7FA2-44B9-8640-34E93CBF423E}" dt="2023-03-30T15:16:01.498" v="55" actId="1076"/>
          <ac:spMkLst>
            <pc:docMk/>
            <pc:sldMk cId="391056087" sldId="296"/>
            <ac:spMk id="25" creationId="{85725BFE-1795-B6A2-FE16-5F441205FBA4}"/>
          </ac:spMkLst>
        </pc:spChg>
      </pc:sldChg>
      <pc:sldChg chg="ord">
        <pc:chgData name="홍서윤" userId="22a80918-bcb8-48b2-a622-fb24d5fcd135" providerId="ADAL" clId="{3D20CC4B-7FA2-44B9-8640-34E93CBF423E}" dt="2023-03-30T15:08:40.891" v="5"/>
        <pc:sldMkLst>
          <pc:docMk/>
          <pc:sldMk cId="3762257544" sldId="297"/>
        </pc:sldMkLst>
      </pc:sldChg>
      <pc:sldChg chg="del">
        <pc:chgData name="홍서윤" userId="22a80918-bcb8-48b2-a622-fb24d5fcd135" providerId="ADAL" clId="{3D20CC4B-7FA2-44B9-8640-34E93CBF423E}" dt="2023-03-30T15:08:57.506" v="8" actId="47"/>
        <pc:sldMkLst>
          <pc:docMk/>
          <pc:sldMk cId="3958153125" sldId="300"/>
        </pc:sldMkLst>
      </pc:sldChg>
      <pc:sldChg chg="ord">
        <pc:chgData name="홍서윤" userId="22a80918-bcb8-48b2-a622-fb24d5fcd135" providerId="ADAL" clId="{3D20CC4B-7FA2-44B9-8640-34E93CBF423E}" dt="2023-03-30T15:09:06.516" v="10"/>
        <pc:sldMkLst>
          <pc:docMk/>
          <pc:sldMk cId="3266639217" sldId="301"/>
        </pc:sldMkLst>
      </pc:sldChg>
      <pc:sldChg chg="del">
        <pc:chgData name="홍서윤" userId="22a80918-bcb8-48b2-a622-fb24d5fcd135" providerId="ADAL" clId="{3D20CC4B-7FA2-44B9-8640-34E93CBF423E}" dt="2023-03-30T15:09:39.432" v="11" actId="47"/>
        <pc:sldMkLst>
          <pc:docMk/>
          <pc:sldMk cId="2046668302" sldId="302"/>
        </pc:sldMkLst>
      </pc:sldChg>
      <pc:sldChg chg="del">
        <pc:chgData name="홍서윤" userId="22a80918-bcb8-48b2-a622-fb24d5fcd135" providerId="ADAL" clId="{3D20CC4B-7FA2-44B9-8640-34E93CBF423E}" dt="2023-03-30T15:09:41.221" v="12" actId="47"/>
        <pc:sldMkLst>
          <pc:docMk/>
          <pc:sldMk cId="3881864861" sldId="303"/>
        </pc:sldMkLst>
      </pc:sldChg>
      <pc:sldChg chg="del">
        <pc:chgData name="홍서윤" userId="22a80918-bcb8-48b2-a622-fb24d5fcd135" providerId="ADAL" clId="{3D20CC4B-7FA2-44B9-8640-34E93CBF423E}" dt="2023-03-30T15:09:43.303" v="13" actId="47"/>
        <pc:sldMkLst>
          <pc:docMk/>
          <pc:sldMk cId="110542796"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5AEAF-8846-4A11-BF7A-E4A14C2F2D34}" type="datetimeFigureOut">
              <a:rPr lang="ko-KR" altLang="en-US" smtClean="0"/>
              <a:t>2023-04-27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30496-1A63-4DED-9640-D848AADBC2CA}" type="slidenum">
              <a:rPr lang="ko-KR" altLang="en-US" smtClean="0"/>
              <a:t>‹#›</a:t>
            </a:fld>
            <a:endParaRPr lang="ko-KR" altLang="en-US"/>
          </a:p>
        </p:txBody>
      </p:sp>
    </p:spTree>
    <p:extLst>
      <p:ext uri="{BB962C8B-B14F-4D97-AF65-F5344CB8AC3E}">
        <p14:creationId xmlns:p14="http://schemas.microsoft.com/office/powerpoint/2010/main" val="6698949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 These days, lots of platforms use state of art AI recommendation systems. However, there are still some problems using such AI recommendation systems so we need to provide more better, integrated service to customers.</a:t>
            </a:r>
            <a:endParaRPr lang="ko-KR" altLang="en-US"/>
          </a:p>
          <a:p>
            <a:endParaRPr lang="en-US" altLang="ko-KR">
              <a:ea typeface="맑은 고딕"/>
            </a:endParaRPr>
          </a:p>
        </p:txBody>
      </p:sp>
    </p:spTree>
    <p:extLst>
      <p:ext uri="{BB962C8B-B14F-4D97-AF65-F5344CB8AC3E}">
        <p14:creationId xmlns:p14="http://schemas.microsoft.com/office/powerpoint/2010/main" val="47654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The experimental environment needed a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linux</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server, so we used a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goorm</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server.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16</a:t>
            </a:fld>
            <a:endParaRPr lang="ko-KR" altLang="en-US"/>
          </a:p>
        </p:txBody>
      </p:sp>
    </p:spTree>
    <p:extLst>
      <p:ext uri="{BB962C8B-B14F-4D97-AF65-F5344CB8AC3E}">
        <p14:creationId xmlns:p14="http://schemas.microsoft.com/office/powerpoint/2010/main" val="2757833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This is the main page of the service. We used a web template to create a webpage. So far, </a:t>
            </a:r>
            <a:r>
              <a:rPr lang="en-US"/>
              <a:t>We have finished implementing the login, signup, and content display in the frontend.</a:t>
            </a:r>
            <a:endParaRPr lang="ko-KR" altLang="en-US">
              <a:ea typeface="맑은 고딕"/>
            </a:endParaRPr>
          </a:p>
          <a:p>
            <a:br>
              <a:rPr lang="en-US"/>
            </a:br>
            <a:endParaRPr lang="en-US" altLang="ko-K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18</a:t>
            </a:fld>
            <a:endParaRPr lang="ko-KR" altLang="en-US"/>
          </a:p>
        </p:txBody>
      </p:sp>
    </p:spTree>
    <p:extLst>
      <p:ext uri="{BB962C8B-B14F-4D97-AF65-F5344CB8AC3E}">
        <p14:creationId xmlns:p14="http://schemas.microsoft.com/office/powerpoint/2010/main" val="274592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latin typeface="Calibri"/>
                <a:ea typeface="맑은 고딕"/>
                <a:cs typeface="Calibri"/>
              </a:rPr>
              <a:t>This is the content display page. </a:t>
            </a:r>
            <a:r>
              <a:rPr lang="en-US"/>
              <a:t>Users can see a recommended content list for each domain-movies, dramas, and webtoons. The database is not yet complete, so we have written simple code to connect to the server.</a:t>
            </a:r>
            <a:endParaRPr lang="en-US" altLang="ko-KR">
              <a:latin typeface="Calibri"/>
              <a:cs typeface="Calibri"/>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19</a:t>
            </a:fld>
            <a:endParaRPr lang="ko-KR" altLang="en-US"/>
          </a:p>
        </p:txBody>
      </p:sp>
    </p:spTree>
    <p:extLst>
      <p:ext uri="{BB962C8B-B14F-4D97-AF65-F5344CB8AC3E}">
        <p14:creationId xmlns:p14="http://schemas.microsoft.com/office/powerpoint/2010/main" val="285082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atin typeface="Calibri"/>
                <a:cs typeface="Calibri"/>
              </a:rPr>
              <a:t>This is the login page. </a:t>
            </a: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20</a:t>
            </a:fld>
            <a:endParaRPr lang="ko-KR" altLang="en-US"/>
          </a:p>
        </p:txBody>
      </p:sp>
    </p:spTree>
    <p:extLst>
      <p:ext uri="{BB962C8B-B14F-4D97-AF65-F5344CB8AC3E}">
        <p14:creationId xmlns:p14="http://schemas.microsoft.com/office/powerpoint/2010/main" val="129945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atin typeface="Calibri"/>
                <a:cs typeface="Calibri"/>
              </a:rPr>
              <a:t>This is the </a:t>
            </a:r>
            <a:r>
              <a:rPr lang="en-US" err="1">
                <a:latin typeface="Calibri"/>
                <a:cs typeface="Calibri"/>
              </a:rPr>
              <a:t>registeration</a:t>
            </a:r>
            <a:r>
              <a:rPr lang="en-US">
                <a:latin typeface="Calibri"/>
                <a:cs typeface="Calibri"/>
              </a:rPr>
              <a:t> page. </a:t>
            </a:r>
            <a:r>
              <a:rPr lang="en-US"/>
              <a:t>We need a function to receive information about users' preferred content during sign-up. We plan to implement a page where users can enter ratings for several works when they enter this information on the page.</a:t>
            </a:r>
            <a:endParaRPr lang="ko-K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21</a:t>
            </a:fld>
            <a:endParaRPr lang="ko-KR" altLang="en-US"/>
          </a:p>
        </p:txBody>
      </p:sp>
    </p:spTree>
    <p:extLst>
      <p:ext uri="{BB962C8B-B14F-4D97-AF65-F5344CB8AC3E}">
        <p14:creationId xmlns:p14="http://schemas.microsoft.com/office/powerpoint/2010/main" val="1004577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atin typeface="Calibri"/>
                <a:cs typeface="Calibri"/>
              </a:rPr>
              <a:t>This is the </a:t>
            </a:r>
            <a:r>
              <a:rPr lang="en-US" err="1">
                <a:latin typeface="Calibri"/>
                <a:cs typeface="Calibri"/>
              </a:rPr>
              <a:t>registeration</a:t>
            </a:r>
            <a:r>
              <a:rPr lang="en-US">
                <a:latin typeface="Calibri"/>
                <a:cs typeface="Calibri"/>
              </a:rPr>
              <a:t> page. </a:t>
            </a:r>
            <a:r>
              <a:rPr lang="en-US"/>
              <a:t>We need a function to receive information about users' preferred content during sign-up. We plan to implement a page where users can enter ratings for several works when they enter this information on the page.</a:t>
            </a:r>
            <a:endParaRPr lang="ko-K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22</a:t>
            </a:fld>
            <a:endParaRPr lang="ko-KR" altLang="en-US"/>
          </a:p>
        </p:txBody>
      </p:sp>
    </p:spTree>
    <p:extLst>
      <p:ext uri="{BB962C8B-B14F-4D97-AF65-F5344CB8AC3E}">
        <p14:creationId xmlns:p14="http://schemas.microsoft.com/office/powerpoint/2010/main" val="1266587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There are three types of data that our team used in this project. </a:t>
            </a:r>
            <a:r>
              <a:rPr lang="en-US">
                <a:ea typeface="맑은 고딕"/>
              </a:rPr>
              <a:t>We</a:t>
            </a:r>
            <a:r>
              <a:rPr lang="en-US" altLang="ko-KR">
                <a:ea typeface="맑은 고딕"/>
              </a:rPr>
              <a:t> </a:t>
            </a:r>
            <a:r>
              <a:rPr lang="en-US"/>
              <a:t>use Korean dramas, webtoons, and movie datasets.</a:t>
            </a:r>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24</a:t>
            </a:fld>
            <a:endParaRPr lang="ko-KR" altLang="en-US"/>
          </a:p>
        </p:txBody>
      </p:sp>
    </p:spTree>
    <p:extLst>
      <p:ext uri="{BB962C8B-B14F-4D97-AF65-F5344CB8AC3E}">
        <p14:creationId xmlns:p14="http://schemas.microsoft.com/office/powerpoint/2010/main" val="95586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Each dataset was collected by crawling data scattered across each Internet domain. In this process, we used beautiful soup and selenium. </a:t>
            </a:r>
            <a:r>
              <a:rPr lang="en-US" altLang="ko-KR" err="1">
                <a:ea typeface="맑은 고딕"/>
              </a:rPr>
              <a:t>Beautifulsoup</a:t>
            </a:r>
            <a:r>
              <a:rPr lang="en-US" altLang="ko-KR">
                <a:ea typeface="맑은 고딕"/>
              </a:rPr>
              <a:t> is used for static crawling and selenium is used for dynamic crawling. </a:t>
            </a:r>
            <a:endParaRPr lang="ko-KR">
              <a:ea typeface="맑은 고딕"/>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25</a:t>
            </a:fld>
            <a:endParaRPr lang="ko-KR" altLang="en-US"/>
          </a:p>
        </p:txBody>
      </p:sp>
    </p:spTree>
    <p:extLst>
      <p:ext uri="{BB962C8B-B14F-4D97-AF65-F5344CB8AC3E}">
        <p14:creationId xmlns:p14="http://schemas.microsoft.com/office/powerpoint/2010/main" val="2533022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The websites extracted for each data are as follows. The extracted data is saved in the form of a csv file, and the columns include title, genre, and country. </a:t>
            </a:r>
            <a:r>
              <a:rPr lang="en-US" altLang="ko-KR" b="0" i="0">
                <a:solidFill>
                  <a:srgbClr val="000000"/>
                </a:solidFill>
                <a:effectLst/>
                <a:latin typeface="noto"/>
              </a:rPr>
              <a:t>The initial plan was to get the necessary information from different websites, but there was a limitation that the CF model could only be applied if the same user saw it, so we crawled the information only in </a:t>
            </a:r>
            <a:r>
              <a:rPr lang="en-US" altLang="ko-KR" b="0" i="0" err="1">
                <a:solidFill>
                  <a:srgbClr val="000000"/>
                </a:solidFill>
                <a:effectLst/>
                <a:latin typeface="noto"/>
              </a:rPr>
              <a:t>watchapidia</a:t>
            </a:r>
            <a:r>
              <a:rPr lang="en-US" altLang="ko-KR" b="0" i="0">
                <a:solidFill>
                  <a:srgbClr val="000000"/>
                </a:solidFill>
                <a:effectLst/>
                <a:latin typeface="noto"/>
              </a:rPr>
              <a:t> to unify the user.</a:t>
            </a:r>
            <a:endParaRPr lang="ko-KR">
              <a:ea typeface="맑은 고딕"/>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26</a:t>
            </a:fld>
            <a:endParaRPr lang="ko-KR" altLang="en-US"/>
          </a:p>
        </p:txBody>
      </p:sp>
    </p:spTree>
    <p:extLst>
      <p:ext uri="{BB962C8B-B14F-4D97-AF65-F5344CB8AC3E}">
        <p14:creationId xmlns:p14="http://schemas.microsoft.com/office/powerpoint/2010/main" val="577106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In addition to the csv file we mentioned earlier, we crawled the photo file corresponding to each content. This is to show pictures of the content when recommending content, and to use it for researching preferred content when signing up for membership. It will be easier for the user to check if the title and picture are displayed together during the survey.</a:t>
            </a:r>
            <a:endParaRPr lang="ko-KR">
              <a:ea typeface="맑은 고딕"/>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27</a:t>
            </a:fld>
            <a:endParaRPr lang="ko-KR" altLang="en-US"/>
          </a:p>
        </p:txBody>
      </p:sp>
    </p:spTree>
    <p:extLst>
      <p:ext uri="{BB962C8B-B14F-4D97-AF65-F5344CB8AC3E}">
        <p14:creationId xmlns:p14="http://schemas.microsoft.com/office/powerpoint/2010/main" val="549850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 So we decided to make Cross-Domain Recommendations, which refers to using data of multiple domain such as movies, dramas, webtoons to provide integrated recommendation service for each users.</a:t>
            </a:r>
            <a:endParaRPr lang="ko-KR"/>
          </a:p>
          <a:p>
            <a:endParaRPr lang="en-US" altLang="ko-KR">
              <a:ea typeface="맑은 고딕"/>
            </a:endParaRPr>
          </a:p>
          <a:p>
            <a:endParaRPr lang="en-US"/>
          </a:p>
          <a:p>
            <a:endParaRPr lang="en-US"/>
          </a:p>
          <a:p>
            <a:endParaRPr lang="en-US" altLang="ko-KR">
              <a:latin typeface="맑은 고딕"/>
              <a:ea typeface="맑은 고딕"/>
              <a:cs typeface="Calibri"/>
            </a:endParaRPr>
          </a:p>
          <a:p>
            <a:endParaRPr lang="en-US" altLang="ko-KR">
              <a:latin typeface="Calibri"/>
              <a:cs typeface="Calibri"/>
            </a:endParaRPr>
          </a:p>
        </p:txBody>
      </p:sp>
    </p:spTree>
    <p:extLst>
      <p:ext uri="{BB962C8B-B14F-4D97-AF65-F5344CB8AC3E}">
        <p14:creationId xmlns:p14="http://schemas.microsoft.com/office/powerpoint/2010/main" val="307500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374151"/>
                </a:solidFill>
                <a:effectLst/>
                <a:latin typeface="Söhne"/>
              </a:rPr>
              <a:t>The following graph shows how many ratings each </a:t>
            </a:r>
            <a:r>
              <a:rPr lang="en-US" altLang="ko-KR" b="0" i="0" err="1">
                <a:solidFill>
                  <a:srgbClr val="374151"/>
                </a:solidFill>
                <a:effectLst/>
                <a:latin typeface="Söhne"/>
              </a:rPr>
              <a:t>item_id</a:t>
            </a:r>
            <a:r>
              <a:rPr lang="en-US" altLang="ko-KR" b="0" i="0">
                <a:solidFill>
                  <a:srgbClr val="374151"/>
                </a:solidFill>
                <a:effectLst/>
                <a:latin typeface="Söhne"/>
              </a:rPr>
              <a:t> has received. As you can see, it has a highly biased shape, which means that certain items are watched much more frequently. The most watched content is "Parasite.“. </a:t>
            </a:r>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28</a:t>
            </a:fld>
            <a:endParaRPr lang="ko-KR" altLang="en-US"/>
          </a:p>
        </p:txBody>
      </p:sp>
    </p:spTree>
    <p:extLst>
      <p:ext uri="{BB962C8B-B14F-4D97-AF65-F5344CB8AC3E}">
        <p14:creationId xmlns:p14="http://schemas.microsoft.com/office/powerpoint/2010/main" val="307617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0" i="0">
                <a:solidFill>
                  <a:srgbClr val="000000"/>
                </a:solidFill>
                <a:effectLst/>
                <a:latin typeface="noto"/>
              </a:rPr>
              <a:t>There is a problem that too high sparsity reduces recommended performance. </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To address this issue, we decided to filter out items that had been clicked less than 10 times. As a result, the total number of item types decreased significantly and sparsity also decreased significantly.</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29</a:t>
            </a:fld>
            <a:endParaRPr lang="ko-KR" altLang="en-US"/>
          </a:p>
        </p:txBody>
      </p:sp>
    </p:spTree>
    <p:extLst>
      <p:ext uri="{BB962C8B-B14F-4D97-AF65-F5344CB8AC3E}">
        <p14:creationId xmlns:p14="http://schemas.microsoft.com/office/powerpoint/2010/main" val="4201012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All performance indicators perform better when we use this data at learning. Therefore, we decided to use this filtering method for all model learning.</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30</a:t>
            </a:fld>
            <a:endParaRPr lang="ko-KR" altLang="en-US"/>
          </a:p>
        </p:txBody>
      </p:sp>
    </p:spTree>
    <p:extLst>
      <p:ext uri="{BB962C8B-B14F-4D97-AF65-F5344CB8AC3E}">
        <p14:creationId xmlns:p14="http://schemas.microsoft.com/office/powerpoint/2010/main" val="1283083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The following is the model used by our team. Our team is utilizing both a contents-based model and a collaborative-based model for recommendation. We are using Bert as our contents-based model we change the title and category into embeddings to calculate similarity. For the CF model, we selected BPR,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NeuMF</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and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MultVAE</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and conducted performance evaluations for each model.</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32</a:t>
            </a:fld>
            <a:endParaRPr lang="ko-KR" altLang="en-US"/>
          </a:p>
        </p:txBody>
      </p:sp>
    </p:spTree>
    <p:extLst>
      <p:ext uri="{BB962C8B-B14F-4D97-AF65-F5344CB8AC3E}">
        <p14:creationId xmlns:p14="http://schemas.microsoft.com/office/powerpoint/2010/main" val="2505160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 contents-based model is a method of recommending items to users by utilizing the similarity between contents. Typically, a method of creating a single embedding vector for each item is used, and item2vec model is representative. This approach is similar to creating word embeddings by considering the position of words. </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33</a:t>
            </a:fld>
            <a:endParaRPr lang="ko-KR" altLang="en-US"/>
          </a:p>
        </p:txBody>
      </p:sp>
    </p:spTree>
    <p:extLst>
      <p:ext uri="{BB962C8B-B14F-4D97-AF65-F5344CB8AC3E}">
        <p14:creationId xmlns:p14="http://schemas.microsoft.com/office/powerpoint/2010/main" val="50514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We utilized Bert to create item embeddings. Bert is a pre-trained language model that has learned an enormous amount of words, and by using it, we can obtain word embeddings. We can use this to obtain embeddings for the title and category of items.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34</a:t>
            </a:fld>
            <a:endParaRPr lang="ko-KR" altLang="en-US"/>
          </a:p>
        </p:txBody>
      </p:sp>
    </p:spTree>
    <p:extLst>
      <p:ext uri="{BB962C8B-B14F-4D97-AF65-F5344CB8AC3E}">
        <p14:creationId xmlns:p14="http://schemas.microsoft.com/office/powerpoint/2010/main" val="3354288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We use collab to actually convert words into embedding vectors. We have not yet proceeded with calculating similarity, but success to convert the title into a 64-dimensional embedding vector.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35</a:t>
            </a:fld>
            <a:endParaRPr lang="ko-KR" altLang="en-US"/>
          </a:p>
        </p:txBody>
      </p:sp>
    </p:spTree>
    <p:extLst>
      <p:ext uri="{BB962C8B-B14F-4D97-AF65-F5344CB8AC3E}">
        <p14:creationId xmlns:p14="http://schemas.microsoft.com/office/powerpoint/2010/main" val="1483156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en-US" altLang="ko-KR" sz="1800" b="0" i="0" u="none" strike="noStrike">
                <a:solidFill>
                  <a:srgbClr val="000000"/>
                </a:solidFill>
                <a:effectLst/>
                <a:latin typeface="Arial" panose="020B0604020202020204" pitchFamily="34" charset="0"/>
              </a:rPr>
              <a:t>After the conversion, we recommend </a:t>
            </a:r>
            <a:r>
              <a:rPr lang="en-US" altLang="ko-KR" sz="1800" b="0" i="0" u="none" strike="noStrike" err="1">
                <a:solidFill>
                  <a:srgbClr val="000000"/>
                </a:solidFill>
                <a:effectLst/>
                <a:latin typeface="Arial" panose="020B0604020202020204" pitchFamily="34" charset="0"/>
              </a:rPr>
              <a:t>topk</a:t>
            </a:r>
            <a:r>
              <a:rPr lang="en-US" altLang="ko-KR" sz="1800" b="0" i="0" u="none" strike="noStrike">
                <a:solidFill>
                  <a:srgbClr val="000000"/>
                </a:solidFill>
                <a:effectLst/>
                <a:latin typeface="Arial" panose="020B0604020202020204" pitchFamily="34" charset="0"/>
              </a:rPr>
              <a:t> items with high similarity by calculating the similarity to the content that the user has seen or likes. Since it is a method of utilizing word embedding, even contents in other domains will work effectively. For example, for users who like The Glory, we recommend Taken, a similar genre of movie.</a:t>
            </a:r>
            <a:endParaRPr lang="en-US" altLang="ko-KR" b="0">
              <a:effectLst/>
            </a:endParaRPr>
          </a:p>
          <a:p>
            <a:br>
              <a:rPr lang="en-US" altLang="ko-KR"/>
            </a:br>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36</a:t>
            </a:fld>
            <a:endParaRPr lang="ko-KR" altLang="en-US"/>
          </a:p>
        </p:txBody>
      </p:sp>
    </p:spTree>
    <p:extLst>
      <p:ext uri="{BB962C8B-B14F-4D97-AF65-F5344CB8AC3E}">
        <p14:creationId xmlns:p14="http://schemas.microsoft.com/office/powerpoint/2010/main" val="2662611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Collaborative filtering model is a method of recommendation that uses user-item interactions. If two users have seen similar items, they are defined as similar users, and recommendations are made by items that similar users have seen to each other.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37</a:t>
            </a:fld>
            <a:endParaRPr lang="ko-KR" altLang="en-US"/>
          </a:p>
        </p:txBody>
      </p:sp>
    </p:spTree>
    <p:extLst>
      <p:ext uri="{BB962C8B-B14F-4D97-AF65-F5344CB8AC3E}">
        <p14:creationId xmlns:p14="http://schemas.microsoft.com/office/powerpoint/2010/main" val="1202693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To solve the cold start problem in the early stages of data, we plan to use the contents-based model when the data is scarce, and then use both contents-based and CF models for recommendations. Additionally, to maximize the efficiency of the CF model, we plan to receive information about the contents and genres that the user has seen when they first sign up.</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38</a:t>
            </a:fld>
            <a:endParaRPr lang="ko-KR" altLang="en-US"/>
          </a:p>
        </p:txBody>
      </p:sp>
    </p:spTree>
    <p:extLst>
      <p:ext uri="{BB962C8B-B14F-4D97-AF65-F5344CB8AC3E}">
        <p14:creationId xmlns:p14="http://schemas.microsoft.com/office/powerpoint/2010/main" val="606349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noto"/>
              </a:rPr>
              <a:t>A schematic diagram of the overall process. First, we recommend contents based through drama, webtoon, and movie datasets. After that, when the user provides information through registration and use, the collaborative filtering model is also used based on this. Finally, we plan to provide the items recommended by the two models in proportion to the information provided by the user.</a:t>
            </a:r>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9</a:t>
            </a:fld>
            <a:endParaRPr lang="ko-KR" altLang="en-US"/>
          </a:p>
        </p:txBody>
      </p:sp>
    </p:spTree>
    <p:extLst>
      <p:ext uri="{BB962C8B-B14F-4D97-AF65-F5344CB8AC3E}">
        <p14:creationId xmlns:p14="http://schemas.microsoft.com/office/powerpoint/2010/main" val="2050243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We plan to conduct performance experiments on two methods: one applying different encoders for each data and the other applying the same encoder. Currently, we are conducting experiments only with the same encoder.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39</a:t>
            </a:fld>
            <a:endParaRPr lang="ko-KR" altLang="en-US"/>
          </a:p>
        </p:txBody>
      </p:sp>
    </p:spTree>
    <p:extLst>
      <p:ext uri="{BB962C8B-B14F-4D97-AF65-F5344CB8AC3E}">
        <p14:creationId xmlns:p14="http://schemas.microsoft.com/office/powerpoint/2010/main" val="1165284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These are metrics used in the experiments. They are performance indicators commonly used in recommendations. Recall is the true positive divided by the sum of true positive and false negative. Precision is the true positive divided by the sum of true positive and false positive. MRR and NDCG are metrics specifically used in recommendations and were used to include the recommendation order in the performance evaluation. If five contents are recommended, even if all five are included in the contents the user has seen, a model that recommends preferred items first is better, so a weighting method is used based on the recommendation order. Hit represents the proportion of users who have at least one hit item among all users.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40</a:t>
            </a:fld>
            <a:endParaRPr lang="ko-KR" altLang="en-US"/>
          </a:p>
        </p:txBody>
      </p:sp>
    </p:spTree>
    <p:extLst>
      <p:ext uri="{BB962C8B-B14F-4D97-AF65-F5344CB8AC3E}">
        <p14:creationId xmlns:p14="http://schemas.microsoft.com/office/powerpoint/2010/main" val="3117332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Here's the performance of the models. Although the parameter tuning has not been carried out properly, it can be seen that the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has the best performance so far.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0F2400C4-7BC4-47B3-96AF-45F0B1B8B9B1}" type="slidenum">
              <a:rPr lang="en-US" altLang="ko-KR" smtClean="0"/>
              <a:t>41</a:t>
            </a:fld>
            <a:endParaRPr lang="ko-KR" altLang="en-US"/>
          </a:p>
        </p:txBody>
      </p:sp>
    </p:spTree>
    <p:extLst>
      <p:ext uri="{BB962C8B-B14F-4D97-AF65-F5344CB8AC3E}">
        <p14:creationId xmlns:p14="http://schemas.microsoft.com/office/powerpoint/2010/main" val="3097525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I will briefly explain the models because it is difficult to explain them in detail due to the time limit. BPR is a method using matrix decomposition of matrices. It's a model that applies </a:t>
            </a: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fairwise</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loss to MF.</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42</a:t>
            </a:fld>
            <a:endParaRPr lang="ko-KR" altLang="en-US"/>
          </a:p>
        </p:txBody>
      </p:sp>
    </p:spTree>
    <p:extLst>
      <p:ext uri="{BB962C8B-B14F-4D97-AF65-F5344CB8AC3E}">
        <p14:creationId xmlns:p14="http://schemas.microsoft.com/office/powerpoint/2010/main" val="2662942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NeuMF</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is a model that utilizes both MF and Deep Neural Net at once. It uses a method of converting User and item into embeddings, placing one pair in MF and the other in Multi-layer perceptron to concatenate the final vector.</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43</a:t>
            </a:fld>
            <a:endParaRPr lang="ko-KR" altLang="en-US"/>
          </a:p>
        </p:txBody>
      </p:sp>
    </p:spTree>
    <p:extLst>
      <p:ext uri="{BB962C8B-B14F-4D97-AF65-F5344CB8AC3E}">
        <p14:creationId xmlns:p14="http://schemas.microsoft.com/office/powerpoint/2010/main" val="4087689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ItemKNN</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defines items evaluated similarly by users as similar items and recommends items similar to those seen by users.</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44</a:t>
            </a:fld>
            <a:endParaRPr lang="ko-KR" altLang="en-US"/>
          </a:p>
        </p:txBody>
      </p:sp>
    </p:spTree>
    <p:extLst>
      <p:ext uri="{BB962C8B-B14F-4D97-AF65-F5344CB8AC3E}">
        <p14:creationId xmlns:p14="http://schemas.microsoft.com/office/powerpoint/2010/main" val="2741623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err="1">
                <a:effectLst/>
                <a:latin typeface="맑은 고딕" panose="020B0503020000020004" pitchFamily="50" charset="-127"/>
                <a:ea typeface="맑은 고딕" panose="020B0503020000020004" pitchFamily="50" charset="-127"/>
                <a:cs typeface="Times New Roman" panose="02020603050405020304" pitchFamily="18" charset="0"/>
              </a:rPr>
              <a:t>MultVAE</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 is a generative model with an autoencoder structure. It is a method of learning the embedded vector corresponding to the intermediate stage in the process of learning the input and output values to be the same.</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45</a:t>
            </a:fld>
            <a:endParaRPr lang="ko-KR" altLang="en-US"/>
          </a:p>
        </p:txBody>
      </p:sp>
    </p:spTree>
    <p:extLst>
      <p:ext uri="{BB962C8B-B14F-4D97-AF65-F5344CB8AC3E}">
        <p14:creationId xmlns:p14="http://schemas.microsoft.com/office/powerpoint/2010/main" val="2647186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 We managed to construct a database in the server. We used amazon </a:t>
            </a:r>
            <a:r>
              <a:rPr lang="en-US" err="1"/>
              <a:t>lightshail</a:t>
            </a:r>
            <a:r>
              <a:rPr lang="en-US"/>
              <a:t>, provided by the amazon web service(</a:t>
            </a:r>
            <a:r>
              <a:rPr lang="en-US" err="1"/>
              <a:t>aws</a:t>
            </a:r>
            <a:r>
              <a:rPr lang="en-US"/>
              <a:t>), to create server instance called LAMP(PHP 8). This instance includes MariaDB, which is basically same as MySQL, and phpMyAdmin and so on.</a:t>
            </a:r>
            <a:endParaRPr lang="ko-KR" altLang="en-US"/>
          </a:p>
          <a:p>
            <a:endParaRPr lang="en-US" altLang="ko-KR">
              <a:ea typeface="맑은 고딕"/>
            </a:endParaRPr>
          </a:p>
          <a:p>
            <a:endParaRPr lang="en-US" altLang="ko-KR">
              <a:latin typeface="Calibri"/>
              <a:cs typeface="Calibri"/>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10</a:t>
            </a:fld>
            <a:endParaRPr lang="ko-KR" altLang="en-US"/>
          </a:p>
        </p:txBody>
      </p:sp>
    </p:spTree>
    <p:extLst>
      <p:ext uri="{BB962C8B-B14F-4D97-AF65-F5344CB8AC3E}">
        <p14:creationId xmlns:p14="http://schemas.microsoft.com/office/powerpoint/2010/main" val="471805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a:endParaRPr>
          </a:p>
          <a:p>
            <a:r>
              <a:rPr lang="en-US"/>
              <a:t>We added network rules on this instance to open ports for using MySQL(port=3306), so that we can remotely connect MySQL server from other sources. </a:t>
            </a:r>
            <a:endParaRPr lang="en-US">
              <a:ea typeface="맑은 고딕"/>
            </a:endParaRPr>
          </a:p>
          <a:p>
            <a:endParaRPr lang="en-US" altLang="ko-KR">
              <a:latin typeface="Calibri"/>
              <a:ea typeface="맑은 고딕"/>
              <a:cs typeface="Calibri"/>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11</a:t>
            </a:fld>
            <a:endParaRPr lang="ko-KR" altLang="en-US"/>
          </a:p>
        </p:txBody>
      </p:sp>
    </p:spTree>
    <p:extLst>
      <p:ext uri="{BB962C8B-B14F-4D97-AF65-F5344CB8AC3E}">
        <p14:creationId xmlns:p14="http://schemas.microsoft.com/office/powerpoint/2010/main" val="134672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 When using python script for backend side jobs, we use </a:t>
            </a:r>
            <a:r>
              <a:rPr lang="en-US" err="1"/>
              <a:t>PyMySQL</a:t>
            </a:r>
            <a:r>
              <a:rPr lang="en-US"/>
              <a:t> module and make connect cursor to connect to MySQL server. (When generating the cursor, Server-IP address, port number, user name, and a password for </a:t>
            </a:r>
            <a:r>
              <a:rPr lang="en-US" err="1"/>
              <a:t>mysql</a:t>
            </a:r>
            <a:r>
              <a:rPr lang="en-US"/>
              <a:t> server are required.) This is a test code for inserting username and password to the MYSQL server remotely.</a:t>
            </a:r>
            <a:endParaRPr lang="ko-KR" altLang="en-US">
              <a:ea typeface="맑은 고딕" panose="020B0503020000020004" pitchFamily="34" charset="-127"/>
            </a:endParaRPr>
          </a:p>
          <a:p>
            <a:endParaRPr lang="en-US" altLang="ko-KR">
              <a:ea typeface="맑은 고딕"/>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12</a:t>
            </a:fld>
            <a:endParaRPr lang="ko-KR" altLang="en-US"/>
          </a:p>
        </p:txBody>
      </p:sp>
    </p:spTree>
    <p:extLst>
      <p:ext uri="{BB962C8B-B14F-4D97-AF65-F5344CB8AC3E}">
        <p14:creationId xmlns:p14="http://schemas.microsoft.com/office/powerpoint/2010/main" val="1210393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atin typeface="맑은 고딕"/>
              <a:ea typeface="맑은 고딕"/>
              <a:cs typeface="Calibri"/>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13</a:t>
            </a:fld>
            <a:endParaRPr lang="ko-KR" altLang="en-US"/>
          </a:p>
        </p:txBody>
      </p:sp>
    </p:spTree>
    <p:extLst>
      <p:ext uri="{BB962C8B-B14F-4D97-AF65-F5344CB8AC3E}">
        <p14:creationId xmlns:p14="http://schemas.microsoft.com/office/powerpoint/2010/main" val="221722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 Other than user information, we also created database for contents such as movie data. When handling databases, tables, and schemas in MySQL, we use web based software called phpMyAdmin, which is offered from the </a:t>
            </a:r>
            <a:r>
              <a:rPr lang="en-US" err="1"/>
              <a:t>Lightshail</a:t>
            </a:r>
            <a:r>
              <a:rPr lang="en-US"/>
              <a:t> instance we previously mentioned, rather than SQL script because it is more easy to use. (For example, we can easily create table and insert large </a:t>
            </a:r>
            <a:r>
              <a:rPr lang="en-US" err="1"/>
              <a:t>movie_info</a:t>
            </a:r>
            <a:r>
              <a:rPr lang="en-US"/>
              <a:t> data in csv format, using this phpMyAdmin GUI.)      </a:t>
            </a:r>
            <a:endParaRPr lang="ko-KR" altLang="en-US"/>
          </a:p>
          <a:p>
            <a:endParaRPr lang="en-US" altLang="ko-KR">
              <a:ea typeface="맑은 고딕"/>
            </a:endParaRPr>
          </a:p>
          <a:p>
            <a:endParaRPr lang="en-US" altLang="ko-KR">
              <a:latin typeface="Calibri"/>
              <a:cs typeface="Calibri"/>
            </a:endParaRPr>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14</a:t>
            </a:fld>
            <a:endParaRPr lang="ko-KR" altLang="en-US"/>
          </a:p>
        </p:txBody>
      </p:sp>
    </p:spTree>
    <p:extLst>
      <p:ext uri="{BB962C8B-B14F-4D97-AF65-F5344CB8AC3E}">
        <p14:creationId xmlns:p14="http://schemas.microsoft.com/office/powerpoint/2010/main" val="3399245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0" i="0">
                <a:solidFill>
                  <a:srgbClr val="374151"/>
                </a:solidFill>
                <a:effectLst/>
                <a:latin typeface="Söhne"/>
              </a:rPr>
              <a:t>We used a framework called </a:t>
            </a:r>
            <a:r>
              <a:rPr lang="en-US" altLang="ko-KR" sz="2800" b="0" i="0" err="1">
                <a:solidFill>
                  <a:srgbClr val="374151"/>
                </a:solidFill>
                <a:effectLst/>
                <a:latin typeface="Söhne"/>
              </a:rPr>
              <a:t>recbole</a:t>
            </a:r>
            <a:r>
              <a:rPr lang="en-US" altLang="ko-KR" sz="2800" b="0" i="0">
                <a:solidFill>
                  <a:srgbClr val="374151"/>
                </a:solidFill>
                <a:effectLst/>
                <a:latin typeface="Söhne"/>
              </a:rPr>
              <a:t> for model training and item recommendation prediction. The experiments and training were conducted outside of the server, and the trained models were uploaded to the server for prediction. Since training on the server can cause resource and time issues, we modified the framework code to enable only inferencing on the server using the trained model.</a:t>
            </a:r>
            <a:endParaRPr lang="ko-KR" altLang="en-US"/>
          </a:p>
        </p:txBody>
      </p:sp>
      <p:sp>
        <p:nvSpPr>
          <p:cNvPr id="4" name="슬라이드 번호 개체 틀 3"/>
          <p:cNvSpPr>
            <a:spLocks noGrp="1"/>
          </p:cNvSpPr>
          <p:nvPr>
            <p:ph type="sldNum" sz="quarter" idx="5"/>
          </p:nvPr>
        </p:nvSpPr>
        <p:spPr/>
        <p:txBody>
          <a:bodyPr/>
          <a:lstStyle/>
          <a:p>
            <a:fld id="{C7630496-1A63-4DED-9640-D848AADBC2CA}" type="slidenum">
              <a:rPr lang="ko-KR" altLang="en-US" smtClean="0"/>
              <a:t>15</a:t>
            </a:fld>
            <a:endParaRPr lang="ko-KR" altLang="en-US"/>
          </a:p>
        </p:txBody>
      </p:sp>
    </p:spTree>
    <p:extLst>
      <p:ext uri="{BB962C8B-B14F-4D97-AF65-F5344CB8AC3E}">
        <p14:creationId xmlns:p14="http://schemas.microsoft.com/office/powerpoint/2010/main" val="987912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CBCA8E-9333-1A22-8D6C-82B722AF14E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F4C31B4-6BE5-7C44-56EC-AF6EBE24A9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707ABBF-32EF-7FE5-C7EC-6FC483CB38A4}"/>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5" name="바닥글 개체 틀 4">
            <a:extLst>
              <a:ext uri="{FF2B5EF4-FFF2-40B4-BE49-F238E27FC236}">
                <a16:creationId xmlns:a16="http://schemas.microsoft.com/office/drawing/2014/main" id="{BA6E8EED-C703-8DFF-8BC6-8E14E91FD3D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21FA66A-F5E6-3555-DD68-9418AB22D295}"/>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3925378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C59282-6318-1FDD-1EC2-338E85681B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E80E4C4-FFA8-A132-883C-2FFDEB6BCA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8DAD9D8-45F8-071D-F97E-250AA36FE4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D62BE8C-4F48-C745-0FF2-FEB9C3CD3E35}"/>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6" name="바닥글 개체 틀 5">
            <a:extLst>
              <a:ext uri="{FF2B5EF4-FFF2-40B4-BE49-F238E27FC236}">
                <a16:creationId xmlns:a16="http://schemas.microsoft.com/office/drawing/2014/main" id="{C0D7D53F-2E5E-FCE0-7FAB-0EF17EE23DC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2EF84C0-2B17-AD6D-5DBB-098367179837}"/>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473484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88ED6C-5183-A3FB-1A03-797A1D8CE78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9F050E2-AAE2-825E-6686-9B6F6531A6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E3B9788-4959-86F2-9B63-0FD8A162A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3F920C9-87ED-E541-CA6D-B8E4E8173079}"/>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6" name="바닥글 개체 틀 5">
            <a:extLst>
              <a:ext uri="{FF2B5EF4-FFF2-40B4-BE49-F238E27FC236}">
                <a16:creationId xmlns:a16="http://schemas.microsoft.com/office/drawing/2014/main" id="{B67A7335-EAEE-ACDB-396B-5B98DACCFB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B843874-E41E-D21C-891E-7BEBBCEAD2A6}"/>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905445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AE314F-E467-35EF-4F00-603D5830BC1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05E4629-7EB6-787C-5B77-44E349D7ED3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C9E16D5-3A7C-950D-70B1-30EB2D922A3C}"/>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5" name="바닥글 개체 틀 4">
            <a:extLst>
              <a:ext uri="{FF2B5EF4-FFF2-40B4-BE49-F238E27FC236}">
                <a16:creationId xmlns:a16="http://schemas.microsoft.com/office/drawing/2014/main" id="{4B4C0A0D-326F-2397-9114-A0D8DB699D2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F9F77D4-2B62-D295-622F-11DC5BEF6ADC}"/>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124326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6D5072C-363A-3523-AD61-1B211EF2515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BB27046-E80F-B9C6-5F50-974FBF8AB00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E7CC4A-74E9-CF69-1444-2EC892A6127D}"/>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5" name="바닥글 개체 틀 4">
            <a:extLst>
              <a:ext uri="{FF2B5EF4-FFF2-40B4-BE49-F238E27FC236}">
                <a16:creationId xmlns:a16="http://schemas.microsoft.com/office/drawing/2014/main" id="{A680EBEF-7225-ABF1-494A-172059F67D9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8DC465E-95E6-5FB7-F923-8A5054F8EAE8}"/>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3087435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C2FDEE-C897-F129-D246-B32B8E95EE0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81E1BD4-D9D9-FEC7-0C3F-360852DB257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4A6FE90-D859-F938-13E6-BAAA70C817B5}"/>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5" name="바닥글 개체 틀 4">
            <a:extLst>
              <a:ext uri="{FF2B5EF4-FFF2-40B4-BE49-F238E27FC236}">
                <a16:creationId xmlns:a16="http://schemas.microsoft.com/office/drawing/2014/main" id="{34DDF352-075F-272E-2F53-F85D6A90272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934B452-0FA6-383B-1481-59F5EB30DA84}"/>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01321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C86095-1742-B860-1825-48029917101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7573687-87D8-7034-EF12-057997BAD4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6ECA4964-316D-BF52-3259-00D33469E2F6}"/>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5" name="바닥글 개체 틀 4">
            <a:extLst>
              <a:ext uri="{FF2B5EF4-FFF2-40B4-BE49-F238E27FC236}">
                <a16:creationId xmlns:a16="http://schemas.microsoft.com/office/drawing/2014/main" id="{0849A15B-A458-C5FD-C763-290E1647C9D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B2925DD-0C98-0F0B-23D3-92672DBDD59C}"/>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424296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E967BC-4278-5FF8-8579-9466CAE98F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07E2CCE-5787-4972-0ADB-5ABD85810C9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912C45C-2B58-6298-6D0D-1004932F2C7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F2EF1905-C7DE-F249-27BA-8A1D1546574D}"/>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6" name="바닥글 개체 틀 5">
            <a:extLst>
              <a:ext uri="{FF2B5EF4-FFF2-40B4-BE49-F238E27FC236}">
                <a16:creationId xmlns:a16="http://schemas.microsoft.com/office/drawing/2014/main" id="{814E9606-DED8-A0C5-13E6-B8669EB3FB5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A837C64-B2C3-2E00-15E6-4CB954C5DC8F}"/>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729495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4B11D4-3611-61D6-5467-072C8CF789A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D1B5751-3842-6443-CC8C-32FC46DAA6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52AAB91A-8C96-5B49-0AE2-CCAFA98FFEA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8EC570F-2EC3-BA5B-2B61-8701351AEE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7D72C66-37FF-5D37-D8DA-B3F4A01D3F5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E79DB17-00E3-CBB2-212E-4E184D7F7E7E}"/>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8" name="바닥글 개체 틀 7">
            <a:extLst>
              <a:ext uri="{FF2B5EF4-FFF2-40B4-BE49-F238E27FC236}">
                <a16:creationId xmlns:a16="http://schemas.microsoft.com/office/drawing/2014/main" id="{B0C0F0B4-B15D-70B5-4D8F-19A3D100DC9A}"/>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DA8191F-8E35-311A-0ACC-7C51A3782409}"/>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811000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C14434-86EA-5F4D-DB5E-94C503F4A43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74701CB-78BD-8716-9B8E-9C655D983DB0}"/>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4" name="바닥글 개체 틀 3">
            <a:extLst>
              <a:ext uri="{FF2B5EF4-FFF2-40B4-BE49-F238E27FC236}">
                <a16:creationId xmlns:a16="http://schemas.microsoft.com/office/drawing/2014/main" id="{952565ED-13CF-5451-6FBE-204E065BC59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ABA4CA3-8260-23C9-B14D-2820F6E170A0}"/>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69301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D9201A1-5D41-A577-3DCD-550551029A7A}"/>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3" name="바닥글 개체 틀 2">
            <a:extLst>
              <a:ext uri="{FF2B5EF4-FFF2-40B4-BE49-F238E27FC236}">
                <a16:creationId xmlns:a16="http://schemas.microsoft.com/office/drawing/2014/main" id="{D0B7C009-AC52-2E17-DB36-213CA106B32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197DDDA-5FB7-20DE-6893-D7B2481933B0}"/>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519683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69EA3E-9787-6A4F-6F0B-F6ADC809FB9C}"/>
              </a:ext>
            </a:extLst>
          </p:cNvPr>
          <p:cNvSpPr txBox="1"/>
          <p:nvPr userDrawn="1"/>
        </p:nvSpPr>
        <p:spPr>
          <a:xfrm>
            <a:off x="9998245" y="6578779"/>
            <a:ext cx="2194833" cy="230832"/>
          </a:xfrm>
          <a:prstGeom prst="rect">
            <a:avLst/>
          </a:prstGeom>
          <a:noFill/>
        </p:spPr>
        <p:txBody>
          <a:bodyPr wrap="none" rtlCol="0">
            <a:spAutoFit/>
          </a:bodyPr>
          <a:lstStyle/>
          <a:p>
            <a:pPr algn="r"/>
            <a:r>
              <a:rPr lang="en-US" altLang="ko-KR" sz="900">
                <a:solidFill>
                  <a:schemeClr val="tx1">
                    <a:lumMod val="75000"/>
                    <a:lumOff val="25000"/>
                  </a:schemeClr>
                </a:solidFill>
                <a:latin typeface="Arial" panose="020B0604020202020204" pitchFamily="34" charset="0"/>
                <a:cs typeface="Arial" panose="020B0604020202020204" pitchFamily="34" charset="0"/>
              </a:rPr>
              <a:t>ⓒSaebyeol Yu.</a:t>
            </a:r>
            <a:r>
              <a:rPr lang="ko-KR" altLang="en-US" sz="900">
                <a:solidFill>
                  <a:schemeClr val="tx1">
                    <a:lumMod val="75000"/>
                    <a:lumOff val="25000"/>
                  </a:schemeClr>
                </a:solidFill>
                <a:latin typeface="Arial" panose="020B0604020202020204" pitchFamily="34" charset="0"/>
                <a:cs typeface="Arial" panose="020B0604020202020204" pitchFamily="34" charset="0"/>
              </a:rPr>
              <a:t> </a:t>
            </a:r>
            <a:r>
              <a:rPr lang="en-US" altLang="ko-KR" sz="900" err="1">
                <a:solidFill>
                  <a:schemeClr val="tx1">
                    <a:lumMod val="75000"/>
                    <a:lumOff val="25000"/>
                  </a:schemeClr>
                </a:solidFill>
                <a:latin typeface="Arial" panose="020B0604020202020204" pitchFamily="34" charset="0"/>
                <a:cs typeface="Arial" panose="020B0604020202020204" pitchFamily="34" charset="0"/>
              </a:rPr>
              <a:t>Saebyeol’s</a:t>
            </a:r>
            <a:r>
              <a:rPr lang="ko-KR" altLang="en-US" sz="900">
                <a:solidFill>
                  <a:schemeClr val="tx1">
                    <a:lumMod val="75000"/>
                    <a:lumOff val="25000"/>
                  </a:schemeClr>
                </a:solidFill>
                <a:latin typeface="Arial" panose="020B0604020202020204" pitchFamily="34" charset="0"/>
                <a:cs typeface="Arial" panose="020B0604020202020204" pitchFamily="34" charset="0"/>
              </a:rPr>
              <a:t> </a:t>
            </a:r>
            <a:r>
              <a:rPr lang="en-US" altLang="ko-KR" sz="900">
                <a:solidFill>
                  <a:schemeClr val="tx1">
                    <a:lumMod val="75000"/>
                    <a:lumOff val="25000"/>
                  </a:schemeClr>
                </a:solidFill>
                <a:latin typeface="Arial" panose="020B0604020202020204" pitchFamily="34" charset="0"/>
                <a:cs typeface="Arial" panose="020B0604020202020204" pitchFamily="34" charset="0"/>
              </a:rPr>
              <a:t>PowerPoint</a:t>
            </a:r>
            <a:endParaRPr lang="ko-KR" altLang="en-US" sz="90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D9201A1-5D41-A577-3DCD-550551029A7A}"/>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3" name="바닥글 개체 틀 2">
            <a:extLst>
              <a:ext uri="{FF2B5EF4-FFF2-40B4-BE49-F238E27FC236}">
                <a16:creationId xmlns:a16="http://schemas.microsoft.com/office/drawing/2014/main" id="{D0B7C009-AC52-2E17-DB36-213CA106B32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197DDDA-5FB7-20DE-6893-D7B2481933B0}"/>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1519683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69EA3E-9787-6A4F-6F0B-F6ADC809FB9C}"/>
              </a:ext>
            </a:extLst>
          </p:cNvPr>
          <p:cNvSpPr txBox="1"/>
          <p:nvPr userDrawn="1"/>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D9201A1-5D41-A577-3DCD-550551029A7A}"/>
              </a:ext>
            </a:extLst>
          </p:cNvPr>
          <p:cNvSpPr>
            <a:spLocks noGrp="1"/>
          </p:cNvSpPr>
          <p:nvPr>
            <p:ph type="dt" sz="half" idx="10"/>
          </p:nvPr>
        </p:nvSpPr>
        <p:spPr/>
        <p:txBody>
          <a:bodyPr/>
          <a:lstStyle/>
          <a:p>
            <a:fld id="{E49EAAD8-1AEE-45A5-920F-D51CAF4BDD7D}" type="datetimeFigureOut">
              <a:rPr lang="ko-KR" altLang="en-US" smtClean="0"/>
              <a:t>2023-04-27</a:t>
            </a:fld>
            <a:endParaRPr lang="ko-KR" altLang="en-US"/>
          </a:p>
        </p:txBody>
      </p:sp>
      <p:sp>
        <p:nvSpPr>
          <p:cNvPr id="3" name="바닥글 개체 틀 2">
            <a:extLst>
              <a:ext uri="{FF2B5EF4-FFF2-40B4-BE49-F238E27FC236}">
                <a16:creationId xmlns:a16="http://schemas.microsoft.com/office/drawing/2014/main" id="{D0B7C009-AC52-2E17-DB36-213CA106B32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197DDDA-5FB7-20DE-6893-D7B2481933B0}"/>
              </a:ext>
            </a:extLst>
          </p:cNvPr>
          <p:cNvSpPr>
            <a:spLocks noGrp="1"/>
          </p:cNvSpPr>
          <p:nvPr>
            <p:ph type="sldNum" sz="quarter" idx="12"/>
          </p:nvPr>
        </p:nvSpPr>
        <p:spPr/>
        <p:txBody>
          <a:body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27958731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4AD12C-E34C-2CFC-6012-AA49B50D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896D85B-6C15-7A9B-0C6D-8F0FF9582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6374A3F-C782-2EDE-055B-98C8434A06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9EAAD8-1AEE-45A5-920F-D51CAF4BDD7D}" type="datetimeFigureOut">
              <a:rPr lang="ko-KR" altLang="en-US" smtClean="0"/>
              <a:t>2023-04-27</a:t>
            </a:fld>
            <a:endParaRPr lang="ko-KR" altLang="en-US"/>
          </a:p>
        </p:txBody>
      </p:sp>
      <p:sp>
        <p:nvSpPr>
          <p:cNvPr id="5" name="바닥글 개체 틀 4">
            <a:extLst>
              <a:ext uri="{FF2B5EF4-FFF2-40B4-BE49-F238E27FC236}">
                <a16:creationId xmlns:a16="http://schemas.microsoft.com/office/drawing/2014/main" id="{5249CC79-1BD6-A4E8-EA80-D5EE06E7BE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668DA7DB-5A38-8891-D878-570510BCBC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FE49E-BC3B-461C-BC75-017900532631}" type="slidenum">
              <a:rPr lang="ko-KR" altLang="en-US" smtClean="0"/>
              <a:t>‹#›</a:t>
            </a:fld>
            <a:endParaRPr lang="ko-KR" altLang="en-US"/>
          </a:p>
        </p:txBody>
      </p:sp>
    </p:spTree>
    <p:extLst>
      <p:ext uri="{BB962C8B-B14F-4D97-AF65-F5344CB8AC3E}">
        <p14:creationId xmlns:p14="http://schemas.microsoft.com/office/powerpoint/2010/main" val="388159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5"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3FA9500-EA3E-B795-B595-3B720154412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9236"/>
            <a:ext cx="12192000" cy="6858000"/>
          </a:xfrm>
          <a:prstGeom prst="rect">
            <a:avLst/>
          </a:prstGeom>
        </p:spPr>
      </p:pic>
      <p:grpSp>
        <p:nvGrpSpPr>
          <p:cNvPr id="17" name="그룹 16">
            <a:extLst>
              <a:ext uri="{FF2B5EF4-FFF2-40B4-BE49-F238E27FC236}">
                <a16:creationId xmlns:a16="http://schemas.microsoft.com/office/drawing/2014/main" id="{3F33F6C4-6B8E-C891-642C-0B19DC3BC471}"/>
              </a:ext>
            </a:extLst>
          </p:cNvPr>
          <p:cNvGrpSpPr/>
          <p:nvPr/>
        </p:nvGrpSpPr>
        <p:grpSpPr>
          <a:xfrm>
            <a:off x="-654119" y="1506747"/>
            <a:ext cx="13975332" cy="4493941"/>
            <a:chOff x="-1196035" y="1761893"/>
            <a:chExt cx="13975332" cy="4493941"/>
          </a:xfrm>
        </p:grpSpPr>
        <p:sp>
          <p:nvSpPr>
            <p:cNvPr id="13" name="타원 12">
              <a:extLst>
                <a:ext uri="{FF2B5EF4-FFF2-40B4-BE49-F238E27FC236}">
                  <a16:creationId xmlns:a16="http://schemas.microsoft.com/office/drawing/2014/main" id="{463D27EF-8904-9836-43AC-6F29128F1866}"/>
                </a:ext>
              </a:extLst>
            </p:cNvPr>
            <p:cNvSpPr/>
            <p:nvPr/>
          </p:nvSpPr>
          <p:spPr>
            <a:xfrm>
              <a:off x="-1196035" y="1761893"/>
              <a:ext cx="13975332" cy="3802565"/>
            </a:xfrm>
            <a:custGeom>
              <a:avLst/>
              <a:gdLst>
                <a:gd name="connsiteX0" fmla="*/ 0 w 13526429"/>
                <a:gd name="connsiteY0" fmla="*/ 2146610 h 4293219"/>
                <a:gd name="connsiteX1" fmla="*/ 6763215 w 13526429"/>
                <a:gd name="connsiteY1" fmla="*/ 0 h 4293219"/>
                <a:gd name="connsiteX2" fmla="*/ 13526430 w 13526429"/>
                <a:gd name="connsiteY2" fmla="*/ 2146610 h 4293219"/>
                <a:gd name="connsiteX3" fmla="*/ 6763215 w 13526429"/>
                <a:gd name="connsiteY3" fmla="*/ 4293220 h 4293219"/>
                <a:gd name="connsiteX4" fmla="*/ 0 w 13526429"/>
                <a:gd name="connsiteY4" fmla="*/ 2146610 h 4293219"/>
                <a:gd name="connsiteX0" fmla="*/ 0 w 13732399"/>
                <a:gd name="connsiteY0" fmla="*/ 2219094 h 4365704"/>
                <a:gd name="connsiteX1" fmla="*/ 6763215 w 13732399"/>
                <a:gd name="connsiteY1" fmla="*/ 72484 h 4365704"/>
                <a:gd name="connsiteX2" fmla="*/ 11519210 w 13732399"/>
                <a:gd name="connsiteY2" fmla="*/ 663499 h 4365704"/>
                <a:gd name="connsiteX3" fmla="*/ 13526430 w 13732399"/>
                <a:gd name="connsiteY3" fmla="*/ 2219094 h 4365704"/>
                <a:gd name="connsiteX4" fmla="*/ 6763215 w 13732399"/>
                <a:gd name="connsiteY4" fmla="*/ 4365704 h 4365704"/>
                <a:gd name="connsiteX5" fmla="*/ 0 w 13732399"/>
                <a:gd name="connsiteY5" fmla="*/ 2219094 h 4365704"/>
                <a:gd name="connsiteX0" fmla="*/ 190205 w 13922604"/>
                <a:gd name="connsiteY0" fmla="*/ 2219094 h 4365704"/>
                <a:gd name="connsiteX1" fmla="*/ 2308937 w 13922604"/>
                <a:gd name="connsiteY1" fmla="*/ 641195 h 4365704"/>
                <a:gd name="connsiteX2" fmla="*/ 6953420 w 13922604"/>
                <a:gd name="connsiteY2" fmla="*/ 72484 h 4365704"/>
                <a:gd name="connsiteX3" fmla="*/ 11709415 w 13922604"/>
                <a:gd name="connsiteY3" fmla="*/ 663499 h 4365704"/>
                <a:gd name="connsiteX4" fmla="*/ 13716635 w 13922604"/>
                <a:gd name="connsiteY4" fmla="*/ 2219094 h 4365704"/>
                <a:gd name="connsiteX5" fmla="*/ 6953420 w 13922604"/>
                <a:gd name="connsiteY5" fmla="*/ 4365704 h 4365704"/>
                <a:gd name="connsiteX6" fmla="*/ 190205 w 13922604"/>
                <a:gd name="connsiteY6" fmla="*/ 2219094 h 4365704"/>
                <a:gd name="connsiteX0" fmla="*/ 190205 w 13922604"/>
                <a:gd name="connsiteY0" fmla="*/ 2249946 h 4396556"/>
                <a:gd name="connsiteX1" fmla="*/ 2308937 w 13922604"/>
                <a:gd name="connsiteY1" fmla="*/ 672047 h 4396556"/>
                <a:gd name="connsiteX2" fmla="*/ 6953420 w 13922604"/>
                <a:gd name="connsiteY2" fmla="*/ 103336 h 4396556"/>
                <a:gd name="connsiteX3" fmla="*/ 11709415 w 13922604"/>
                <a:gd name="connsiteY3" fmla="*/ 694351 h 4396556"/>
                <a:gd name="connsiteX4" fmla="*/ 13716635 w 13922604"/>
                <a:gd name="connsiteY4" fmla="*/ 2249946 h 4396556"/>
                <a:gd name="connsiteX5" fmla="*/ 6953420 w 13922604"/>
                <a:gd name="connsiteY5" fmla="*/ 4396556 h 4396556"/>
                <a:gd name="connsiteX6" fmla="*/ 190205 w 13922604"/>
                <a:gd name="connsiteY6" fmla="*/ 2249946 h 4396556"/>
                <a:gd name="connsiteX0" fmla="*/ 165972 w 14255210"/>
                <a:gd name="connsiteY0" fmla="*/ 3677302 h 4587624"/>
                <a:gd name="connsiteX1" fmla="*/ 2641543 w 14255210"/>
                <a:gd name="connsiteY1" fmla="*/ 672047 h 4587624"/>
                <a:gd name="connsiteX2" fmla="*/ 7286026 w 14255210"/>
                <a:gd name="connsiteY2" fmla="*/ 103336 h 4587624"/>
                <a:gd name="connsiteX3" fmla="*/ 12042021 w 14255210"/>
                <a:gd name="connsiteY3" fmla="*/ 694351 h 4587624"/>
                <a:gd name="connsiteX4" fmla="*/ 14049241 w 14255210"/>
                <a:gd name="connsiteY4" fmla="*/ 2249946 h 4587624"/>
                <a:gd name="connsiteX5" fmla="*/ 7286026 w 14255210"/>
                <a:gd name="connsiteY5" fmla="*/ 4396556 h 4587624"/>
                <a:gd name="connsiteX6" fmla="*/ 165972 w 14255210"/>
                <a:gd name="connsiteY6" fmla="*/ 3677302 h 4587624"/>
                <a:gd name="connsiteX0" fmla="*/ 0 w 14089238"/>
                <a:gd name="connsiteY0" fmla="*/ 3741918 h 4652240"/>
                <a:gd name="connsiteX1" fmla="*/ 7120054 w 14089238"/>
                <a:gd name="connsiteY1" fmla="*/ 167952 h 4652240"/>
                <a:gd name="connsiteX2" fmla="*/ 11876049 w 14089238"/>
                <a:gd name="connsiteY2" fmla="*/ 758967 h 4652240"/>
                <a:gd name="connsiteX3" fmla="*/ 13883269 w 14089238"/>
                <a:gd name="connsiteY3" fmla="*/ 2314562 h 4652240"/>
                <a:gd name="connsiteX4" fmla="*/ 7120054 w 14089238"/>
                <a:gd name="connsiteY4" fmla="*/ 4461172 h 4652240"/>
                <a:gd name="connsiteX5" fmla="*/ 0 w 14089238"/>
                <a:gd name="connsiteY5" fmla="*/ 3741918 h 4652240"/>
                <a:gd name="connsiteX0" fmla="*/ 53613 w 14142851"/>
                <a:gd name="connsiteY0" fmla="*/ 3741918 h 5378453"/>
                <a:gd name="connsiteX1" fmla="*/ 7173667 w 14142851"/>
                <a:gd name="connsiteY1" fmla="*/ 167952 h 5378453"/>
                <a:gd name="connsiteX2" fmla="*/ 11929662 w 14142851"/>
                <a:gd name="connsiteY2" fmla="*/ 758967 h 5378453"/>
                <a:gd name="connsiteX3" fmla="*/ 13936882 w 14142851"/>
                <a:gd name="connsiteY3" fmla="*/ 2314562 h 5378453"/>
                <a:gd name="connsiteX4" fmla="*/ 4441618 w 14142851"/>
                <a:gd name="connsiteY4" fmla="*/ 5342118 h 5378453"/>
                <a:gd name="connsiteX5" fmla="*/ 53613 w 14142851"/>
                <a:gd name="connsiteY5" fmla="*/ 3741918 h 5378453"/>
                <a:gd name="connsiteX0" fmla="*/ 49412 w 14439733"/>
                <a:gd name="connsiteY0" fmla="*/ 2563278 h 5268573"/>
                <a:gd name="connsiteX1" fmla="*/ 7470549 w 14439733"/>
                <a:gd name="connsiteY1" fmla="*/ 93282 h 5268573"/>
                <a:gd name="connsiteX2" fmla="*/ 12226544 w 14439733"/>
                <a:gd name="connsiteY2" fmla="*/ 684297 h 5268573"/>
                <a:gd name="connsiteX3" fmla="*/ 14233764 w 14439733"/>
                <a:gd name="connsiteY3" fmla="*/ 2239892 h 5268573"/>
                <a:gd name="connsiteX4" fmla="*/ 4738500 w 14439733"/>
                <a:gd name="connsiteY4" fmla="*/ 5267448 h 5268573"/>
                <a:gd name="connsiteX5" fmla="*/ 49412 w 14439733"/>
                <a:gd name="connsiteY5" fmla="*/ 2563278 h 5268573"/>
                <a:gd name="connsiteX0" fmla="*/ 48591 w 14137567"/>
                <a:gd name="connsiteY0" fmla="*/ 2563278 h 5279198"/>
                <a:gd name="connsiteX1" fmla="*/ 7469728 w 14137567"/>
                <a:gd name="connsiteY1" fmla="*/ 93282 h 5279198"/>
                <a:gd name="connsiteX2" fmla="*/ 12225723 w 14137567"/>
                <a:gd name="connsiteY2" fmla="*/ 684297 h 5279198"/>
                <a:gd name="connsiteX3" fmla="*/ 13898407 w 14137567"/>
                <a:gd name="connsiteY3" fmla="*/ 3466527 h 5279198"/>
                <a:gd name="connsiteX4" fmla="*/ 4737679 w 14137567"/>
                <a:gd name="connsiteY4" fmla="*/ 5267448 h 5279198"/>
                <a:gd name="connsiteX5" fmla="*/ 48591 w 14137567"/>
                <a:gd name="connsiteY5" fmla="*/ 2563278 h 5279198"/>
                <a:gd name="connsiteX0" fmla="*/ 47458 w 13725908"/>
                <a:gd name="connsiteY0" fmla="*/ 2563278 h 5352790"/>
                <a:gd name="connsiteX1" fmla="*/ 7468595 w 13725908"/>
                <a:gd name="connsiteY1" fmla="*/ 93282 h 5352790"/>
                <a:gd name="connsiteX2" fmla="*/ 12224590 w 13725908"/>
                <a:gd name="connsiteY2" fmla="*/ 684297 h 5352790"/>
                <a:gd name="connsiteX3" fmla="*/ 13417772 w 13725908"/>
                <a:gd name="connsiteY3" fmla="*/ 4392078 h 5352790"/>
                <a:gd name="connsiteX4" fmla="*/ 4736546 w 13725908"/>
                <a:gd name="connsiteY4" fmla="*/ 5267448 h 5352790"/>
                <a:gd name="connsiteX5" fmla="*/ 47458 w 13725908"/>
                <a:gd name="connsiteY5" fmla="*/ 2563278 h 535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908" h="5352790">
                  <a:moveTo>
                    <a:pt x="47458" y="2563278"/>
                  </a:moveTo>
                  <a:cubicBezTo>
                    <a:pt x="502800" y="1700917"/>
                    <a:pt x="5439073" y="406445"/>
                    <a:pt x="7468595" y="93282"/>
                  </a:cubicBezTo>
                  <a:cubicBezTo>
                    <a:pt x="9498117" y="-219881"/>
                    <a:pt x="11097388" y="326529"/>
                    <a:pt x="12224590" y="684297"/>
                  </a:cubicBezTo>
                  <a:cubicBezTo>
                    <a:pt x="13351792" y="1042065"/>
                    <a:pt x="14210438" y="3775044"/>
                    <a:pt x="13417772" y="4392078"/>
                  </a:cubicBezTo>
                  <a:cubicBezTo>
                    <a:pt x="12625106" y="5009112"/>
                    <a:pt x="6964932" y="5572248"/>
                    <a:pt x="4736546" y="5267448"/>
                  </a:cubicBezTo>
                  <a:cubicBezTo>
                    <a:pt x="2508160" y="4962648"/>
                    <a:pt x="-407884" y="3425639"/>
                    <a:pt x="47458" y="2563278"/>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AD5E8FB-4ECB-0FE5-50F2-F9573239F5DA}"/>
                </a:ext>
              </a:extLst>
            </p:cNvPr>
            <p:cNvSpPr txBox="1"/>
            <p:nvPr/>
          </p:nvSpPr>
          <p:spPr>
            <a:xfrm>
              <a:off x="3422939" y="2967555"/>
              <a:ext cx="5837047" cy="830997"/>
            </a:xfrm>
            <a:prstGeom prst="rect">
              <a:avLst/>
            </a:prstGeom>
            <a:noFill/>
          </p:spPr>
          <p:txBody>
            <a:bodyPr wrap="none" rtlCol="0">
              <a:spAutoFit/>
            </a:bodyPr>
            <a:lstStyle/>
            <a:p>
              <a:pPr algn="ctr"/>
              <a:r>
                <a:rPr lang="en-US" altLang="ko-KR" sz="4800" b="1">
                  <a:solidFill>
                    <a:schemeClr val="bg1"/>
                  </a:solidFill>
                </a:rPr>
                <a:t>Midterm</a:t>
              </a:r>
              <a:r>
                <a:rPr lang="ko-KR" altLang="en-US" sz="4800" b="1">
                  <a:solidFill>
                    <a:schemeClr val="bg1"/>
                  </a:solidFill>
                </a:rPr>
                <a:t> </a:t>
              </a:r>
              <a:r>
                <a:rPr lang="en-US" altLang="ko-KR" sz="4800" b="1">
                  <a:solidFill>
                    <a:schemeClr val="bg1"/>
                  </a:solidFill>
                </a:rPr>
                <a:t>Presentation</a:t>
              </a:r>
              <a:endParaRPr lang="ko-KR" altLang="en-US" sz="4800" b="1">
                <a:solidFill>
                  <a:schemeClr val="bg1"/>
                </a:solidFill>
              </a:endParaRPr>
            </a:p>
          </p:txBody>
        </p:sp>
        <p:pic>
          <p:nvPicPr>
            <p:cNvPr id="15" name="그래픽 14" descr="가로줄로 채워진 원">
              <a:extLst>
                <a:ext uri="{FF2B5EF4-FFF2-40B4-BE49-F238E27FC236}">
                  <a16:creationId xmlns:a16="http://schemas.microsoft.com/office/drawing/2014/main" id="{4ACDD8B4-2ABA-CBFD-B8B9-F72065E54394}"/>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593" y="1761893"/>
              <a:ext cx="2202381" cy="2202381"/>
            </a:xfrm>
            <a:prstGeom prst="rect">
              <a:avLst/>
            </a:prstGeom>
          </p:spPr>
        </p:pic>
        <p:pic>
          <p:nvPicPr>
            <p:cNvPr id="16" name="그래픽 15" descr="가로줄로 채워진 원">
              <a:extLst>
                <a:ext uri="{FF2B5EF4-FFF2-40B4-BE49-F238E27FC236}">
                  <a16:creationId xmlns:a16="http://schemas.microsoft.com/office/drawing/2014/main" id="{2AFC23EE-49E4-D3E0-AC7B-3DADBE00C9D9}"/>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1874" y="3695300"/>
              <a:ext cx="2560534" cy="2560534"/>
            </a:xfrm>
            <a:prstGeom prst="rect">
              <a:avLst/>
            </a:prstGeom>
          </p:spPr>
        </p:pic>
      </p:grpSp>
      <p:cxnSp>
        <p:nvCxnSpPr>
          <p:cNvPr id="19" name="직선 연결선 18">
            <a:extLst>
              <a:ext uri="{FF2B5EF4-FFF2-40B4-BE49-F238E27FC236}">
                <a16:creationId xmlns:a16="http://schemas.microsoft.com/office/drawing/2014/main" id="{1E728352-64C4-EA6C-25AD-65AC25FFE18B}"/>
              </a:ext>
            </a:extLst>
          </p:cNvPr>
          <p:cNvCxnSpPr>
            <a:cxnSpLocks/>
          </p:cNvCxnSpPr>
          <p:nvPr/>
        </p:nvCxnSpPr>
        <p:spPr>
          <a:xfrm>
            <a:off x="334536" y="345687"/>
            <a:ext cx="225254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C23AC2-38BE-535F-431B-4442BB7ABF4B}"/>
              </a:ext>
            </a:extLst>
          </p:cNvPr>
          <p:cNvSpPr txBox="1"/>
          <p:nvPr/>
        </p:nvSpPr>
        <p:spPr>
          <a:xfrm>
            <a:off x="10397989" y="6014752"/>
            <a:ext cx="1354730" cy="461665"/>
          </a:xfrm>
          <a:prstGeom prst="rect">
            <a:avLst/>
          </a:prstGeom>
          <a:noFill/>
        </p:spPr>
        <p:txBody>
          <a:bodyPr wrap="none" rtlCol="0">
            <a:spAutoFit/>
          </a:bodyPr>
          <a:lstStyle/>
          <a:p>
            <a:pPr algn="r"/>
            <a:r>
              <a:rPr lang="en-US" altLang="ko-KR" sz="2400">
                <a:solidFill>
                  <a:schemeClr val="bg1"/>
                </a:solidFill>
              </a:rPr>
              <a:t>Team:</a:t>
            </a:r>
            <a:r>
              <a:rPr lang="ko-KR" altLang="en-US" sz="2400">
                <a:solidFill>
                  <a:schemeClr val="bg1"/>
                </a:solidFill>
              </a:rPr>
              <a:t> </a:t>
            </a:r>
            <a:r>
              <a:rPr lang="en-US" altLang="ko-KR" sz="2400">
                <a:solidFill>
                  <a:schemeClr val="bg1"/>
                </a:solidFill>
              </a:rPr>
              <a:t>5G</a:t>
            </a:r>
            <a:endParaRPr lang="ko-KR" altLang="en-US" sz="2400">
              <a:solidFill>
                <a:schemeClr val="bg1"/>
              </a:solidFill>
            </a:endParaRPr>
          </a:p>
        </p:txBody>
      </p:sp>
    </p:spTree>
    <p:extLst>
      <p:ext uri="{BB962C8B-B14F-4D97-AF65-F5344CB8AC3E}">
        <p14:creationId xmlns:p14="http://schemas.microsoft.com/office/powerpoint/2010/main" val="3763535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795620"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Database</a:t>
            </a: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3</a:t>
            </a:r>
            <a:endParaRPr lang="ko-KR" altLang="en-US" sz="1400">
              <a:solidFill>
                <a:schemeClr val="bg1"/>
              </a:solidFill>
            </a:endParaRPr>
          </a:p>
        </p:txBody>
      </p:sp>
      <p:pic>
        <p:nvPicPr>
          <p:cNvPr id="6" name="그림 6" descr="로고이(가) 표시된 사진&#10;&#10;자동 생성된 설명">
            <a:extLst>
              <a:ext uri="{FF2B5EF4-FFF2-40B4-BE49-F238E27FC236}">
                <a16:creationId xmlns:a16="http://schemas.microsoft.com/office/drawing/2014/main" id="{DD5227B4-F3DC-DBA9-F161-5D7D2A248B1D}"/>
              </a:ext>
            </a:extLst>
          </p:cNvPr>
          <p:cNvPicPr>
            <a:picLocks noChangeAspect="1"/>
          </p:cNvPicPr>
          <p:nvPr/>
        </p:nvPicPr>
        <p:blipFill>
          <a:blip r:embed="rId3"/>
          <a:stretch>
            <a:fillRect/>
          </a:stretch>
        </p:blipFill>
        <p:spPr>
          <a:xfrm>
            <a:off x="1086180" y="623509"/>
            <a:ext cx="3809119" cy="1796575"/>
          </a:xfrm>
          <a:prstGeom prst="rect">
            <a:avLst/>
          </a:prstGeom>
        </p:spPr>
      </p:pic>
      <p:pic>
        <p:nvPicPr>
          <p:cNvPr id="7" name="그림 7" descr="로고이(가) 표시된 사진&#10;&#10;자동 생성된 설명">
            <a:extLst>
              <a:ext uri="{FF2B5EF4-FFF2-40B4-BE49-F238E27FC236}">
                <a16:creationId xmlns:a16="http://schemas.microsoft.com/office/drawing/2014/main" id="{D28C4B84-014B-26BB-D756-49EBF92CE803}"/>
              </a:ext>
            </a:extLst>
          </p:cNvPr>
          <p:cNvPicPr>
            <a:picLocks noChangeAspect="1"/>
          </p:cNvPicPr>
          <p:nvPr/>
        </p:nvPicPr>
        <p:blipFill>
          <a:blip r:embed="rId4"/>
          <a:stretch>
            <a:fillRect/>
          </a:stretch>
        </p:blipFill>
        <p:spPr>
          <a:xfrm>
            <a:off x="1828230" y="2707486"/>
            <a:ext cx="2743200" cy="1440180"/>
          </a:xfrm>
          <a:prstGeom prst="rect">
            <a:avLst/>
          </a:prstGeom>
        </p:spPr>
      </p:pic>
      <p:pic>
        <p:nvPicPr>
          <p:cNvPr id="8" name="그림 9">
            <a:extLst>
              <a:ext uri="{FF2B5EF4-FFF2-40B4-BE49-F238E27FC236}">
                <a16:creationId xmlns:a16="http://schemas.microsoft.com/office/drawing/2014/main" id="{9839DA6C-89CA-8650-F5E3-25BAAFFE56A9}"/>
              </a:ext>
            </a:extLst>
          </p:cNvPr>
          <p:cNvPicPr>
            <a:picLocks noChangeAspect="1"/>
          </p:cNvPicPr>
          <p:nvPr/>
        </p:nvPicPr>
        <p:blipFill>
          <a:blip r:embed="rId5"/>
          <a:stretch>
            <a:fillRect/>
          </a:stretch>
        </p:blipFill>
        <p:spPr>
          <a:xfrm>
            <a:off x="779671" y="4747463"/>
            <a:ext cx="4844206" cy="1725463"/>
          </a:xfrm>
          <a:prstGeom prst="rect">
            <a:avLst/>
          </a:prstGeom>
        </p:spPr>
      </p:pic>
      <p:pic>
        <p:nvPicPr>
          <p:cNvPr id="10" name="그림 10" descr="텍스트이(가) 표시된 사진&#10;&#10;자동 생성된 설명">
            <a:extLst>
              <a:ext uri="{FF2B5EF4-FFF2-40B4-BE49-F238E27FC236}">
                <a16:creationId xmlns:a16="http://schemas.microsoft.com/office/drawing/2014/main" id="{CA5D9F15-9100-0E4C-C7A1-C2980611E26D}"/>
              </a:ext>
            </a:extLst>
          </p:cNvPr>
          <p:cNvPicPr>
            <a:picLocks noChangeAspect="1"/>
          </p:cNvPicPr>
          <p:nvPr/>
        </p:nvPicPr>
        <p:blipFill>
          <a:blip r:embed="rId6"/>
          <a:stretch>
            <a:fillRect/>
          </a:stretch>
        </p:blipFill>
        <p:spPr>
          <a:xfrm>
            <a:off x="5575531" y="485383"/>
            <a:ext cx="6434274" cy="4022522"/>
          </a:xfrm>
          <a:prstGeom prst="rect">
            <a:avLst/>
          </a:prstGeom>
        </p:spPr>
      </p:pic>
    </p:spTree>
    <p:extLst>
      <p:ext uri="{BB962C8B-B14F-4D97-AF65-F5344CB8AC3E}">
        <p14:creationId xmlns:p14="http://schemas.microsoft.com/office/powerpoint/2010/main" val="2204399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795620"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Database</a:t>
            </a: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3</a:t>
            </a:r>
            <a:endParaRPr lang="ko-KR" altLang="en-US" sz="1400">
              <a:solidFill>
                <a:schemeClr val="bg1"/>
              </a:solidFill>
            </a:endParaRPr>
          </a:p>
        </p:txBody>
      </p:sp>
      <p:pic>
        <p:nvPicPr>
          <p:cNvPr id="6" name="그림 6" descr="테이블이(가) 표시된 사진&#10;&#10;자동 생성된 설명">
            <a:extLst>
              <a:ext uri="{FF2B5EF4-FFF2-40B4-BE49-F238E27FC236}">
                <a16:creationId xmlns:a16="http://schemas.microsoft.com/office/drawing/2014/main" id="{8C0120D9-2B33-B540-B27F-0DB117699FEC}"/>
              </a:ext>
            </a:extLst>
          </p:cNvPr>
          <p:cNvPicPr>
            <a:picLocks noChangeAspect="1"/>
          </p:cNvPicPr>
          <p:nvPr/>
        </p:nvPicPr>
        <p:blipFill>
          <a:blip r:embed="rId3"/>
          <a:stretch>
            <a:fillRect/>
          </a:stretch>
        </p:blipFill>
        <p:spPr>
          <a:xfrm>
            <a:off x="2442158" y="538858"/>
            <a:ext cx="6663444" cy="5879063"/>
          </a:xfrm>
          <a:prstGeom prst="rect">
            <a:avLst/>
          </a:prstGeom>
        </p:spPr>
      </p:pic>
      <p:cxnSp>
        <p:nvCxnSpPr>
          <p:cNvPr id="10" name="직선 화살표 연결선 9">
            <a:extLst>
              <a:ext uri="{FF2B5EF4-FFF2-40B4-BE49-F238E27FC236}">
                <a16:creationId xmlns:a16="http://schemas.microsoft.com/office/drawing/2014/main" id="{65AE8467-AC04-A59B-2C5D-103B110CECB8}"/>
              </a:ext>
            </a:extLst>
          </p:cNvPr>
          <p:cNvCxnSpPr/>
          <p:nvPr/>
        </p:nvCxnSpPr>
        <p:spPr>
          <a:xfrm>
            <a:off x="2552008" y="6339296"/>
            <a:ext cx="2574649" cy="16149"/>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599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795620"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Database</a:t>
            </a: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3</a:t>
            </a:r>
            <a:endParaRPr lang="ko-KR" altLang="en-US" sz="1400">
              <a:solidFill>
                <a:schemeClr val="bg1"/>
              </a:solidFill>
            </a:endParaRPr>
          </a:p>
        </p:txBody>
      </p:sp>
      <p:pic>
        <p:nvPicPr>
          <p:cNvPr id="6" name="그림 6" descr="텍스트이(가) 표시된 사진&#10;&#10;자동 생성된 설명">
            <a:extLst>
              <a:ext uri="{FF2B5EF4-FFF2-40B4-BE49-F238E27FC236}">
                <a16:creationId xmlns:a16="http://schemas.microsoft.com/office/drawing/2014/main" id="{DDB31026-9D3B-DDED-2974-9AD15406731A}"/>
              </a:ext>
            </a:extLst>
          </p:cNvPr>
          <p:cNvPicPr>
            <a:picLocks noChangeAspect="1"/>
          </p:cNvPicPr>
          <p:nvPr/>
        </p:nvPicPr>
        <p:blipFill>
          <a:blip r:embed="rId3"/>
          <a:stretch>
            <a:fillRect/>
          </a:stretch>
        </p:blipFill>
        <p:spPr>
          <a:xfrm>
            <a:off x="1161062" y="3726705"/>
            <a:ext cx="9944759" cy="1747848"/>
          </a:xfrm>
          <a:prstGeom prst="rect">
            <a:avLst/>
          </a:prstGeom>
        </p:spPr>
      </p:pic>
      <p:pic>
        <p:nvPicPr>
          <p:cNvPr id="10" name="그림 15" descr="로고이(가) 표시된 사진&#10;&#10;자동 생성된 설명">
            <a:extLst>
              <a:ext uri="{FF2B5EF4-FFF2-40B4-BE49-F238E27FC236}">
                <a16:creationId xmlns:a16="http://schemas.microsoft.com/office/drawing/2014/main" id="{CD371B54-5A9E-BB5A-4A37-DB30CC20E8C8}"/>
              </a:ext>
            </a:extLst>
          </p:cNvPr>
          <p:cNvPicPr>
            <a:picLocks noChangeAspect="1"/>
          </p:cNvPicPr>
          <p:nvPr/>
        </p:nvPicPr>
        <p:blipFill>
          <a:blip r:embed="rId4"/>
          <a:stretch>
            <a:fillRect/>
          </a:stretch>
        </p:blipFill>
        <p:spPr>
          <a:xfrm>
            <a:off x="3780159" y="1073890"/>
            <a:ext cx="4184184" cy="2355641"/>
          </a:xfrm>
          <a:prstGeom prst="rect">
            <a:avLst/>
          </a:prstGeom>
        </p:spPr>
      </p:pic>
      <p:sp>
        <p:nvSpPr>
          <p:cNvPr id="11" name="직사각형 10">
            <a:extLst>
              <a:ext uri="{FF2B5EF4-FFF2-40B4-BE49-F238E27FC236}">
                <a16:creationId xmlns:a16="http://schemas.microsoft.com/office/drawing/2014/main" id="{1BF5139F-6856-05E4-8291-580FE84B2E55}"/>
              </a:ext>
            </a:extLst>
          </p:cNvPr>
          <p:cNvSpPr/>
          <p:nvPr/>
        </p:nvSpPr>
        <p:spPr>
          <a:xfrm>
            <a:off x="2318298" y="4213204"/>
            <a:ext cx="1267645" cy="177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7207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101584"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Flask</a:t>
            </a:r>
            <a:endParaRPr lang="ko-KR" altLang="en-US">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3</a:t>
            </a:r>
            <a:endParaRPr lang="ko-KR" altLang="en-US" sz="1400">
              <a:solidFill>
                <a:schemeClr val="bg1"/>
              </a:solidFill>
            </a:endParaRPr>
          </a:p>
        </p:txBody>
      </p:sp>
      <p:pic>
        <p:nvPicPr>
          <p:cNvPr id="10" name="그림 10" descr="텍스트이(가) 표시된 사진&#10;&#10;자동 생성된 설명">
            <a:extLst>
              <a:ext uri="{FF2B5EF4-FFF2-40B4-BE49-F238E27FC236}">
                <a16:creationId xmlns:a16="http://schemas.microsoft.com/office/drawing/2014/main" id="{2249932E-902E-1C5F-4B7C-CAB90053B6DE}"/>
              </a:ext>
            </a:extLst>
          </p:cNvPr>
          <p:cNvPicPr>
            <a:picLocks noChangeAspect="1"/>
          </p:cNvPicPr>
          <p:nvPr/>
        </p:nvPicPr>
        <p:blipFill>
          <a:blip r:embed="rId3"/>
          <a:stretch>
            <a:fillRect/>
          </a:stretch>
        </p:blipFill>
        <p:spPr>
          <a:xfrm>
            <a:off x="4795520" y="2336095"/>
            <a:ext cx="5648960" cy="4339731"/>
          </a:xfrm>
          <a:prstGeom prst="rect">
            <a:avLst/>
          </a:prstGeom>
        </p:spPr>
      </p:pic>
      <p:pic>
        <p:nvPicPr>
          <p:cNvPr id="8" name="그림 6" descr="텍스트이(가) 표시된 사진&#10;&#10;자동 생성된 설명">
            <a:extLst>
              <a:ext uri="{FF2B5EF4-FFF2-40B4-BE49-F238E27FC236}">
                <a16:creationId xmlns:a16="http://schemas.microsoft.com/office/drawing/2014/main" id="{B8D5DE63-73BE-CEC1-A781-89DE00C90A83}"/>
              </a:ext>
            </a:extLst>
          </p:cNvPr>
          <p:cNvPicPr>
            <a:picLocks noChangeAspect="1"/>
          </p:cNvPicPr>
          <p:nvPr/>
        </p:nvPicPr>
        <p:blipFill>
          <a:blip r:embed="rId4"/>
          <a:stretch>
            <a:fillRect/>
          </a:stretch>
        </p:blipFill>
        <p:spPr>
          <a:xfrm>
            <a:off x="6370320" y="532212"/>
            <a:ext cx="5323840" cy="4391496"/>
          </a:xfrm>
          <a:prstGeom prst="rect">
            <a:avLst/>
          </a:prstGeom>
        </p:spPr>
      </p:pic>
      <p:pic>
        <p:nvPicPr>
          <p:cNvPr id="11" name="그림 11" descr="텍스트이(가) 표시된 사진&#10;&#10;자동 생성된 설명">
            <a:extLst>
              <a:ext uri="{FF2B5EF4-FFF2-40B4-BE49-F238E27FC236}">
                <a16:creationId xmlns:a16="http://schemas.microsoft.com/office/drawing/2014/main" id="{F67E65DF-BDF7-F39A-1D71-465DAEB70723}"/>
              </a:ext>
            </a:extLst>
          </p:cNvPr>
          <p:cNvPicPr>
            <a:picLocks noChangeAspect="1"/>
          </p:cNvPicPr>
          <p:nvPr/>
        </p:nvPicPr>
        <p:blipFill>
          <a:blip r:embed="rId5"/>
          <a:stretch>
            <a:fillRect/>
          </a:stretch>
        </p:blipFill>
        <p:spPr>
          <a:xfrm>
            <a:off x="1276668" y="4852352"/>
            <a:ext cx="2394585" cy="1400175"/>
          </a:xfrm>
          <a:prstGeom prst="rect">
            <a:avLst/>
          </a:prstGeom>
        </p:spPr>
      </p:pic>
      <p:pic>
        <p:nvPicPr>
          <p:cNvPr id="13" name="Picture 27">
            <a:extLst>
              <a:ext uri="{FF2B5EF4-FFF2-40B4-BE49-F238E27FC236}">
                <a16:creationId xmlns:a16="http://schemas.microsoft.com/office/drawing/2014/main" id="{E89485BC-F8AB-0183-449E-48E2563F613F}"/>
              </a:ext>
            </a:extLst>
          </p:cNvPr>
          <p:cNvPicPr>
            <a:picLocks noChangeAspect="1"/>
          </p:cNvPicPr>
          <p:nvPr/>
        </p:nvPicPr>
        <p:blipFill>
          <a:blip r:embed="rId6"/>
          <a:stretch>
            <a:fillRect/>
          </a:stretch>
        </p:blipFill>
        <p:spPr>
          <a:xfrm>
            <a:off x="1043093" y="1494426"/>
            <a:ext cx="3298614" cy="1761722"/>
          </a:xfrm>
          <a:prstGeom prst="rect">
            <a:avLst/>
          </a:prstGeom>
        </p:spPr>
      </p:pic>
    </p:spTree>
    <p:extLst>
      <p:ext uri="{BB962C8B-B14F-4D97-AF65-F5344CB8AC3E}">
        <p14:creationId xmlns:p14="http://schemas.microsoft.com/office/powerpoint/2010/main" val="3338245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795620"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Database</a:t>
            </a: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3</a:t>
            </a:r>
            <a:endParaRPr lang="ko-KR" altLang="en-US" sz="1400">
              <a:solidFill>
                <a:schemeClr val="bg1"/>
              </a:solidFill>
            </a:endParaRPr>
          </a:p>
        </p:txBody>
      </p:sp>
      <p:pic>
        <p:nvPicPr>
          <p:cNvPr id="4" name="그림 5" descr="텍스트이(가) 표시된 사진&#10;&#10;자동 생성된 설명">
            <a:extLst>
              <a:ext uri="{FF2B5EF4-FFF2-40B4-BE49-F238E27FC236}">
                <a16:creationId xmlns:a16="http://schemas.microsoft.com/office/drawing/2014/main" id="{01B2B33D-399E-F3BD-75D7-055679E0D27B}"/>
              </a:ext>
            </a:extLst>
          </p:cNvPr>
          <p:cNvPicPr>
            <a:picLocks noChangeAspect="1"/>
          </p:cNvPicPr>
          <p:nvPr/>
        </p:nvPicPr>
        <p:blipFill>
          <a:blip r:embed="rId3"/>
          <a:stretch>
            <a:fillRect/>
          </a:stretch>
        </p:blipFill>
        <p:spPr>
          <a:xfrm>
            <a:off x="3250486" y="484193"/>
            <a:ext cx="8887649" cy="5555331"/>
          </a:xfrm>
          <a:prstGeom prst="rect">
            <a:avLst/>
          </a:prstGeom>
        </p:spPr>
      </p:pic>
      <p:pic>
        <p:nvPicPr>
          <p:cNvPr id="7" name="그림 7" descr="로고이(가) 표시된 사진&#10;&#10;자동 생성된 설명">
            <a:extLst>
              <a:ext uri="{FF2B5EF4-FFF2-40B4-BE49-F238E27FC236}">
                <a16:creationId xmlns:a16="http://schemas.microsoft.com/office/drawing/2014/main" id="{E810D71F-6B0A-60BF-76B8-C19AAC9E50F3}"/>
              </a:ext>
            </a:extLst>
          </p:cNvPr>
          <p:cNvPicPr>
            <a:picLocks noChangeAspect="1"/>
          </p:cNvPicPr>
          <p:nvPr/>
        </p:nvPicPr>
        <p:blipFill>
          <a:blip r:embed="rId4"/>
          <a:stretch>
            <a:fillRect/>
          </a:stretch>
        </p:blipFill>
        <p:spPr>
          <a:xfrm>
            <a:off x="294684" y="1174567"/>
            <a:ext cx="2695575" cy="1590675"/>
          </a:xfrm>
          <a:prstGeom prst="rect">
            <a:avLst/>
          </a:prstGeom>
        </p:spPr>
      </p:pic>
      <p:sp>
        <p:nvSpPr>
          <p:cNvPr id="9" name="TextBox 8">
            <a:extLst>
              <a:ext uri="{FF2B5EF4-FFF2-40B4-BE49-F238E27FC236}">
                <a16:creationId xmlns:a16="http://schemas.microsoft.com/office/drawing/2014/main" id="{9C58A8D4-034B-F478-B46E-BA7DE6162090}"/>
              </a:ext>
            </a:extLst>
          </p:cNvPr>
          <p:cNvSpPr txBox="1"/>
          <p:nvPr/>
        </p:nvSpPr>
        <p:spPr>
          <a:xfrm>
            <a:off x="190042" y="6263876"/>
            <a:ext cx="70679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000">
                <a:latin typeface="Roboto"/>
                <a:cs typeface="Arial"/>
              </a:rPr>
              <a:t>movie_info.csv -&gt; </a:t>
            </a:r>
            <a:r>
              <a:rPr lang="ko-KR" altLang="en-US" sz="2000" err="1">
                <a:latin typeface="Roboto"/>
                <a:cs typeface="Arial"/>
              </a:rPr>
              <a:t>table</a:t>
            </a:r>
            <a:r>
              <a:rPr lang="ko-KR" altLang="en-US" sz="2000">
                <a:latin typeface="Roboto"/>
                <a:cs typeface="Arial"/>
              </a:rPr>
              <a:t> </a:t>
            </a:r>
            <a:r>
              <a:rPr lang="ko-KR" altLang="en-US" sz="2000" err="1">
                <a:latin typeface="Roboto"/>
                <a:cs typeface="Arial"/>
              </a:rPr>
              <a:t>in</a:t>
            </a:r>
            <a:r>
              <a:rPr lang="ko-KR" altLang="en-US" sz="2000">
                <a:latin typeface="Roboto"/>
                <a:cs typeface="Arial"/>
              </a:rPr>
              <a:t> </a:t>
            </a:r>
            <a:r>
              <a:rPr lang="ko-KR" altLang="en-US" sz="2000" err="1">
                <a:latin typeface="Roboto"/>
                <a:cs typeface="Arial"/>
              </a:rPr>
              <a:t>MySQL</a:t>
            </a:r>
            <a:r>
              <a:rPr lang="ko-KR" altLang="en-US" sz="2000">
                <a:latin typeface="Roboto"/>
                <a:cs typeface="Arial"/>
              </a:rPr>
              <a:t> </a:t>
            </a:r>
            <a:r>
              <a:rPr lang="ko-KR" altLang="en-US" sz="2000" err="1">
                <a:latin typeface="Roboto"/>
                <a:cs typeface="Arial"/>
              </a:rPr>
              <a:t>server</a:t>
            </a:r>
            <a:r>
              <a:rPr lang="ko-KR" altLang="en-US" sz="2000">
                <a:latin typeface="Roboto"/>
                <a:cs typeface="Arial"/>
              </a:rPr>
              <a:t> </a:t>
            </a:r>
            <a:r>
              <a:rPr lang="ko-KR" altLang="en-US" sz="2000" err="1">
                <a:latin typeface="Roboto"/>
                <a:cs typeface="Arial"/>
              </a:rPr>
              <a:t>database</a:t>
            </a:r>
            <a:r>
              <a:rPr lang="ko-KR" altLang="en-US" sz="2400" i="1">
                <a:latin typeface="Roboto"/>
                <a:cs typeface="Arial"/>
              </a:rPr>
              <a:t> </a:t>
            </a:r>
            <a:endParaRPr lang="ko-KR" sz="2400"/>
          </a:p>
        </p:txBody>
      </p:sp>
    </p:spTree>
    <p:extLst>
      <p:ext uri="{BB962C8B-B14F-4D97-AF65-F5344CB8AC3E}">
        <p14:creationId xmlns:p14="http://schemas.microsoft.com/office/powerpoint/2010/main" val="2398171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569084" cy="400110"/>
          </a:xfrm>
          <a:prstGeom prst="rect">
            <a:avLst/>
          </a:prstGeom>
          <a:noFill/>
        </p:spPr>
        <p:txBody>
          <a:bodyPr wrap="none" lIns="91440" tIns="45720" rIns="91440" bIns="45720" rtlCol="0" anchor="t">
            <a:spAutoFit/>
          </a:bodyPr>
          <a:lstStyle/>
          <a:p>
            <a:r>
              <a:rPr lang="en-US" altLang="ko-KR" sz="2000" b="1" spc="600" err="1">
                <a:solidFill>
                  <a:schemeClr val="accent1">
                    <a:lumMod val="50000"/>
                  </a:schemeClr>
                </a:solidFill>
              </a:rPr>
              <a:t>Recbole</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10" name="그림 9">
            <a:extLst>
              <a:ext uri="{FF2B5EF4-FFF2-40B4-BE49-F238E27FC236}">
                <a16:creationId xmlns:a16="http://schemas.microsoft.com/office/drawing/2014/main" id="{55368947-5218-9DC9-4BAD-5ADDE6E83FB4}"/>
              </a:ext>
            </a:extLst>
          </p:cNvPr>
          <p:cNvPicPr>
            <a:picLocks noChangeAspect="1"/>
          </p:cNvPicPr>
          <p:nvPr/>
        </p:nvPicPr>
        <p:blipFill>
          <a:blip r:embed="rId3"/>
          <a:stretch>
            <a:fillRect/>
          </a:stretch>
        </p:blipFill>
        <p:spPr>
          <a:xfrm>
            <a:off x="2244436" y="831766"/>
            <a:ext cx="8029434" cy="5416633"/>
          </a:xfrm>
          <a:prstGeom prst="rect">
            <a:avLst/>
          </a:prstGeom>
        </p:spPr>
      </p:pic>
    </p:spTree>
    <p:extLst>
      <p:ext uri="{BB962C8B-B14F-4D97-AF65-F5344CB8AC3E}">
        <p14:creationId xmlns:p14="http://schemas.microsoft.com/office/powerpoint/2010/main" val="1984467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004075" cy="400110"/>
          </a:xfrm>
          <a:prstGeom prst="rect">
            <a:avLst/>
          </a:prstGeom>
          <a:noFill/>
        </p:spPr>
        <p:txBody>
          <a:bodyPr wrap="none" lIns="91440" tIns="45720" rIns="91440" bIns="45720" rtlCol="0" anchor="t">
            <a:spAutoFit/>
          </a:bodyPr>
          <a:lstStyle/>
          <a:p>
            <a:r>
              <a:rPr lang="en-US" altLang="ko-KR" sz="2000" b="1" spc="600" err="1">
                <a:solidFill>
                  <a:schemeClr val="accent1">
                    <a:lumMod val="50000"/>
                  </a:schemeClr>
                </a:solidFill>
              </a:rPr>
              <a:t>Goorm</a:t>
            </a:r>
            <a:r>
              <a:rPr lang="en-US" altLang="ko-KR" sz="2000" b="1" spc="600">
                <a:solidFill>
                  <a:schemeClr val="accent1">
                    <a:lumMod val="50000"/>
                  </a:schemeClr>
                </a:solidFill>
              </a:rPr>
              <a:t> ide</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8" name="그림 7">
            <a:extLst>
              <a:ext uri="{FF2B5EF4-FFF2-40B4-BE49-F238E27FC236}">
                <a16:creationId xmlns:a16="http://schemas.microsoft.com/office/drawing/2014/main" id="{C36D6472-A9D8-D91A-AEA0-F17DFA3EF08B}"/>
              </a:ext>
            </a:extLst>
          </p:cNvPr>
          <p:cNvPicPr>
            <a:picLocks noChangeAspect="1"/>
          </p:cNvPicPr>
          <p:nvPr/>
        </p:nvPicPr>
        <p:blipFill>
          <a:blip r:embed="rId3"/>
          <a:stretch>
            <a:fillRect/>
          </a:stretch>
        </p:blipFill>
        <p:spPr>
          <a:xfrm>
            <a:off x="1256145" y="1290452"/>
            <a:ext cx="9845963" cy="4887798"/>
          </a:xfrm>
          <a:prstGeom prst="rect">
            <a:avLst/>
          </a:prstGeom>
        </p:spPr>
      </p:pic>
    </p:spTree>
    <p:extLst>
      <p:ext uri="{BB962C8B-B14F-4D97-AF65-F5344CB8AC3E}">
        <p14:creationId xmlns:p14="http://schemas.microsoft.com/office/powerpoint/2010/main" val="1472951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오래된, 비, 일이(가) 표시된 사진&#10;&#10;자동 생성된 설명">
            <a:extLst>
              <a:ext uri="{FF2B5EF4-FFF2-40B4-BE49-F238E27FC236}">
                <a16:creationId xmlns:a16="http://schemas.microsoft.com/office/drawing/2014/main" id="{7DF18279-550F-9EA1-3EF9-11CCBF6C386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8C6702EF-D857-B446-2E6B-F2DDC245C93A}"/>
              </a:ext>
            </a:extLst>
          </p:cNvPr>
          <p:cNvSpPr/>
          <p:nvPr/>
        </p:nvSpPr>
        <p:spPr>
          <a:xfrm>
            <a:off x="0" y="-9237"/>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7724577-FA17-E45D-4684-71FF5A987DEE}"/>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8" name="그래픽 7" descr="가로줄로 채워진 원">
            <a:extLst>
              <a:ext uri="{FF2B5EF4-FFF2-40B4-BE49-F238E27FC236}">
                <a16:creationId xmlns:a16="http://schemas.microsoft.com/office/drawing/2014/main" id="{11F67D44-0D5A-3620-F513-E16E548EEB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9" name="그래픽 8" descr="가로줄로 채워진 원">
            <a:extLst>
              <a:ext uri="{FF2B5EF4-FFF2-40B4-BE49-F238E27FC236}">
                <a16:creationId xmlns:a16="http://schemas.microsoft.com/office/drawing/2014/main" id="{038AA26E-3124-F044-ECE6-F984F6313ED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0" name="그룹 9">
            <a:extLst>
              <a:ext uri="{FF2B5EF4-FFF2-40B4-BE49-F238E27FC236}">
                <a16:creationId xmlns:a16="http://schemas.microsoft.com/office/drawing/2014/main" id="{1B8A28AF-E8AA-5BA7-2BEB-AE10C01D07AD}"/>
              </a:ext>
            </a:extLst>
          </p:cNvPr>
          <p:cNvGrpSpPr/>
          <p:nvPr/>
        </p:nvGrpSpPr>
        <p:grpSpPr>
          <a:xfrm>
            <a:off x="2699573" y="2902231"/>
            <a:ext cx="2165786" cy="1053574"/>
            <a:chOff x="3803546" y="2667813"/>
            <a:chExt cx="2165786" cy="1053574"/>
          </a:xfrm>
        </p:grpSpPr>
        <p:sp>
          <p:nvSpPr>
            <p:cNvPr id="11" name="TextBox 10">
              <a:extLst>
                <a:ext uri="{FF2B5EF4-FFF2-40B4-BE49-F238E27FC236}">
                  <a16:creationId xmlns:a16="http://schemas.microsoft.com/office/drawing/2014/main" id="{6B310FAF-D79A-1E66-98CB-451B8ED76947}"/>
                </a:ext>
              </a:extLst>
            </p:cNvPr>
            <p:cNvSpPr txBox="1"/>
            <p:nvPr/>
          </p:nvSpPr>
          <p:spPr>
            <a:xfrm>
              <a:off x="3803546" y="3136612"/>
              <a:ext cx="2165786" cy="584775"/>
            </a:xfrm>
            <a:prstGeom prst="rect">
              <a:avLst/>
            </a:prstGeom>
            <a:noFill/>
          </p:spPr>
          <p:txBody>
            <a:bodyPr wrap="none" rtlCol="0">
              <a:spAutoFit/>
            </a:bodyPr>
            <a:lstStyle/>
            <a:p>
              <a:r>
                <a:rPr lang="en-US" altLang="ko-KR" sz="3200" b="1">
                  <a:solidFill>
                    <a:schemeClr val="bg1"/>
                  </a:solidFill>
                </a:rPr>
                <a:t>Web design</a:t>
              </a:r>
              <a:endParaRPr lang="ko-KR" altLang="en-US" sz="3200" b="1">
                <a:solidFill>
                  <a:schemeClr val="bg1"/>
                </a:solidFill>
              </a:endParaRPr>
            </a:p>
          </p:txBody>
        </p:sp>
        <p:sp>
          <p:nvSpPr>
            <p:cNvPr id="12" name="TextBox 11">
              <a:extLst>
                <a:ext uri="{FF2B5EF4-FFF2-40B4-BE49-F238E27FC236}">
                  <a16:creationId xmlns:a16="http://schemas.microsoft.com/office/drawing/2014/main" id="{9C48BB07-DBE7-2268-641A-96249AFE07C2}"/>
                </a:ext>
              </a:extLst>
            </p:cNvPr>
            <p:cNvSpPr txBox="1"/>
            <p:nvPr/>
          </p:nvSpPr>
          <p:spPr>
            <a:xfrm>
              <a:off x="3803546" y="2667813"/>
              <a:ext cx="799514" cy="400110"/>
            </a:xfrm>
            <a:prstGeom prst="rect">
              <a:avLst/>
            </a:prstGeom>
            <a:noFill/>
          </p:spPr>
          <p:txBody>
            <a:bodyPr wrap="none" lIns="91440" tIns="45720" rIns="91440" bIns="45720" rtlCol="0" anchor="t">
              <a:spAutoFit/>
            </a:bodyPr>
            <a:lstStyle/>
            <a:p>
              <a:r>
                <a:rPr lang="en-US" altLang="ko-KR" sz="2000">
                  <a:solidFill>
                    <a:schemeClr val="bg1"/>
                  </a:solidFill>
                </a:rPr>
                <a:t>Part 3</a:t>
              </a:r>
              <a:endParaRPr lang="ko-KR" altLang="en-US" sz="2000">
                <a:solidFill>
                  <a:schemeClr val="bg1"/>
                </a:solidFill>
              </a:endParaRPr>
            </a:p>
          </p:txBody>
        </p:sp>
      </p:grpSp>
    </p:spTree>
    <p:extLst>
      <p:ext uri="{BB962C8B-B14F-4D97-AF65-F5344CB8AC3E}">
        <p14:creationId xmlns:p14="http://schemas.microsoft.com/office/powerpoint/2010/main" val="3911197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862305"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Web page</a:t>
            </a:r>
            <a:endParaRPr lang="ko-KR" altLang="en-US"/>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sp>
        <p:nvSpPr>
          <p:cNvPr id="11" name="TextBox 10">
            <a:extLst>
              <a:ext uri="{FF2B5EF4-FFF2-40B4-BE49-F238E27FC236}">
                <a16:creationId xmlns:a16="http://schemas.microsoft.com/office/drawing/2014/main" id="{259D2D33-DE7A-7709-7383-6F3C1EA3CF80}"/>
              </a:ext>
            </a:extLst>
          </p:cNvPr>
          <p:cNvSpPr txBox="1"/>
          <p:nvPr/>
        </p:nvSpPr>
        <p:spPr>
          <a:xfrm>
            <a:off x="1682686" y="5983427"/>
            <a:ext cx="7463793" cy="369332"/>
          </a:xfrm>
          <a:prstGeom prst="rect">
            <a:avLst/>
          </a:prstGeom>
          <a:noFill/>
        </p:spPr>
        <p:txBody>
          <a:bodyPr wrap="square">
            <a:spAutoFit/>
          </a:bodyPr>
          <a:lstStyle/>
          <a:p>
            <a:r>
              <a:rPr lang="en-US" altLang="ko-KR"/>
              <a:t>Free Template reference: </a:t>
            </a:r>
            <a:r>
              <a:rPr lang="ko-KR" altLang="en-US"/>
              <a:t>https://templatemo.com/tm-525-the-town</a:t>
            </a:r>
          </a:p>
        </p:txBody>
      </p:sp>
      <p:pic>
        <p:nvPicPr>
          <p:cNvPr id="4" name="그림 5" descr="텍스트, 야외, 시티, 일몰이(가) 표시된 사진&#10;&#10;자동 생성된 설명">
            <a:extLst>
              <a:ext uri="{FF2B5EF4-FFF2-40B4-BE49-F238E27FC236}">
                <a16:creationId xmlns:a16="http://schemas.microsoft.com/office/drawing/2014/main" id="{CAB0D555-6D99-68E1-37D9-9A5E1722E0C2}"/>
              </a:ext>
            </a:extLst>
          </p:cNvPr>
          <p:cNvPicPr>
            <a:picLocks noChangeAspect="1"/>
          </p:cNvPicPr>
          <p:nvPr/>
        </p:nvPicPr>
        <p:blipFill>
          <a:blip r:embed="rId3"/>
          <a:stretch>
            <a:fillRect/>
          </a:stretch>
        </p:blipFill>
        <p:spPr>
          <a:xfrm>
            <a:off x="2208363" y="1571368"/>
            <a:ext cx="7775274" cy="3700886"/>
          </a:xfrm>
          <a:prstGeom prst="rect">
            <a:avLst/>
          </a:prstGeom>
        </p:spPr>
      </p:pic>
    </p:spTree>
    <p:extLst>
      <p:ext uri="{BB962C8B-B14F-4D97-AF65-F5344CB8AC3E}">
        <p14:creationId xmlns:p14="http://schemas.microsoft.com/office/powerpoint/2010/main" val="253021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862305"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Web page</a:t>
            </a:r>
            <a:endParaRPr lang="ko-KR" altLang="en-US"/>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4" name="그림 5" descr="텍스트이(가) 표시된 사진&#10;&#10;자동 생성된 설명">
            <a:extLst>
              <a:ext uri="{FF2B5EF4-FFF2-40B4-BE49-F238E27FC236}">
                <a16:creationId xmlns:a16="http://schemas.microsoft.com/office/drawing/2014/main" id="{BBB63F4F-C638-249E-5FD3-F164EBEFBD8A}"/>
              </a:ext>
            </a:extLst>
          </p:cNvPr>
          <p:cNvPicPr>
            <a:picLocks noChangeAspect="1"/>
          </p:cNvPicPr>
          <p:nvPr/>
        </p:nvPicPr>
        <p:blipFill>
          <a:blip r:embed="rId3"/>
          <a:stretch>
            <a:fillRect/>
          </a:stretch>
        </p:blipFill>
        <p:spPr>
          <a:xfrm>
            <a:off x="6096000" y="1709309"/>
            <a:ext cx="5524500" cy="3540982"/>
          </a:xfrm>
          <a:prstGeom prst="rect">
            <a:avLst/>
          </a:prstGeom>
        </p:spPr>
      </p:pic>
      <p:pic>
        <p:nvPicPr>
          <p:cNvPr id="6" name="그림 7" descr="텍스트이(가) 표시된 사진&#10;&#10;자동 생성된 설명">
            <a:extLst>
              <a:ext uri="{FF2B5EF4-FFF2-40B4-BE49-F238E27FC236}">
                <a16:creationId xmlns:a16="http://schemas.microsoft.com/office/drawing/2014/main" id="{A6B7D143-679D-A14A-12E8-305D0936CE55}"/>
              </a:ext>
            </a:extLst>
          </p:cNvPr>
          <p:cNvPicPr>
            <a:picLocks noChangeAspect="1"/>
          </p:cNvPicPr>
          <p:nvPr/>
        </p:nvPicPr>
        <p:blipFill>
          <a:blip r:embed="rId4"/>
          <a:stretch>
            <a:fillRect/>
          </a:stretch>
        </p:blipFill>
        <p:spPr>
          <a:xfrm>
            <a:off x="406400" y="2449437"/>
            <a:ext cx="5295900" cy="2060725"/>
          </a:xfrm>
          <a:prstGeom prst="rect">
            <a:avLst/>
          </a:prstGeom>
        </p:spPr>
      </p:pic>
    </p:spTree>
    <p:extLst>
      <p:ext uri="{BB962C8B-B14F-4D97-AF65-F5344CB8AC3E}">
        <p14:creationId xmlns:p14="http://schemas.microsoft.com/office/powerpoint/2010/main" val="1143804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7188"/>
        </a:solidFill>
        <a:effectLst/>
      </p:bgPr>
    </p:bg>
    <p:spTree>
      <p:nvGrpSpPr>
        <p:cNvPr id="1" name=""/>
        <p:cNvGrpSpPr/>
        <p:nvPr/>
      </p:nvGrpSpPr>
      <p:grpSpPr>
        <a:xfrm>
          <a:off x="0" y="0"/>
          <a:ext cx="0" cy="0"/>
          <a:chOff x="0" y="0"/>
          <a:chExt cx="0" cy="0"/>
        </a:xfrm>
      </p:grpSpPr>
      <p:pic>
        <p:nvPicPr>
          <p:cNvPr id="7" name="그림 6" descr="텍스트, 파란색이(가) 표시된 사진&#10;&#10;자동 생성된 설명">
            <a:extLst>
              <a:ext uri="{FF2B5EF4-FFF2-40B4-BE49-F238E27FC236}">
                <a16:creationId xmlns:a16="http://schemas.microsoft.com/office/drawing/2014/main" id="{91E1A21F-F31B-4B33-A6E3-F3C2EB4E2D3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21" name="TextBox 20">
            <a:extLst>
              <a:ext uri="{FF2B5EF4-FFF2-40B4-BE49-F238E27FC236}">
                <a16:creationId xmlns:a16="http://schemas.microsoft.com/office/drawing/2014/main" id="{A0A040E4-DB41-7D4F-8482-9E08206CE20C}"/>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0450070A-69E7-CDF3-E63E-ABE164610B71}"/>
              </a:ext>
            </a:extLst>
          </p:cNvPr>
          <p:cNvCxnSpPr>
            <a:cxnSpLocks/>
          </p:cNvCxnSpPr>
          <p:nvPr/>
        </p:nvCxnSpPr>
        <p:spPr>
          <a:xfrm>
            <a:off x="970156" y="1293541"/>
            <a:ext cx="512584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EF6A4FC-18E1-6208-1934-0EE7246A7DE5}"/>
              </a:ext>
            </a:extLst>
          </p:cNvPr>
          <p:cNvSpPr txBox="1"/>
          <p:nvPr/>
        </p:nvSpPr>
        <p:spPr>
          <a:xfrm>
            <a:off x="970156" y="634505"/>
            <a:ext cx="1037063" cy="461665"/>
          </a:xfrm>
          <a:prstGeom prst="rect">
            <a:avLst/>
          </a:prstGeom>
          <a:noFill/>
        </p:spPr>
        <p:txBody>
          <a:bodyPr wrap="square" rtlCol="0">
            <a:spAutoFit/>
          </a:bodyPr>
          <a:lstStyle/>
          <a:p>
            <a:r>
              <a:rPr lang="en-US" altLang="ko-KR" sz="2400" b="1">
                <a:solidFill>
                  <a:schemeClr val="bg1"/>
                </a:solidFill>
              </a:rPr>
              <a:t>List</a:t>
            </a:r>
            <a:endParaRPr lang="ko-KR" altLang="en-US" sz="2400" b="1">
              <a:solidFill>
                <a:schemeClr val="bg1"/>
              </a:solidFill>
            </a:endParaRPr>
          </a:p>
        </p:txBody>
      </p:sp>
      <p:sp>
        <p:nvSpPr>
          <p:cNvPr id="28" name="TextBox 27">
            <a:extLst>
              <a:ext uri="{FF2B5EF4-FFF2-40B4-BE49-F238E27FC236}">
                <a16:creationId xmlns:a16="http://schemas.microsoft.com/office/drawing/2014/main" id="{6BF71240-01B0-EB0F-A472-7264965EDEDD}"/>
              </a:ext>
            </a:extLst>
          </p:cNvPr>
          <p:cNvSpPr txBox="1"/>
          <p:nvPr/>
        </p:nvSpPr>
        <p:spPr>
          <a:xfrm>
            <a:off x="1680117" y="753825"/>
            <a:ext cx="2523893" cy="307777"/>
          </a:xfrm>
          <a:prstGeom prst="rect">
            <a:avLst/>
          </a:prstGeom>
          <a:noFill/>
        </p:spPr>
        <p:txBody>
          <a:bodyPr wrap="square" rtlCol="0">
            <a:spAutoFit/>
          </a:bodyPr>
          <a:lstStyle/>
          <a:p>
            <a:r>
              <a:rPr lang="en-US" altLang="ko-KR" sz="1400">
                <a:solidFill>
                  <a:schemeClr val="bg1"/>
                </a:solidFill>
              </a:rPr>
              <a:t>table of contents</a:t>
            </a:r>
            <a:endParaRPr lang="ko-KR" altLang="en-US" sz="1400">
              <a:solidFill>
                <a:schemeClr val="bg1"/>
              </a:solidFill>
            </a:endParaRPr>
          </a:p>
        </p:txBody>
      </p:sp>
      <p:sp>
        <p:nvSpPr>
          <p:cNvPr id="29" name="TextBox 28">
            <a:extLst>
              <a:ext uri="{FF2B5EF4-FFF2-40B4-BE49-F238E27FC236}">
                <a16:creationId xmlns:a16="http://schemas.microsoft.com/office/drawing/2014/main" id="{EBDD1842-0F1C-F32E-A709-A6E25D240A2E}"/>
              </a:ext>
            </a:extLst>
          </p:cNvPr>
          <p:cNvSpPr txBox="1"/>
          <p:nvPr/>
        </p:nvSpPr>
        <p:spPr>
          <a:xfrm>
            <a:off x="2604341" y="1705204"/>
            <a:ext cx="2523893" cy="369332"/>
          </a:xfrm>
          <a:prstGeom prst="rect">
            <a:avLst/>
          </a:prstGeom>
          <a:noFill/>
        </p:spPr>
        <p:txBody>
          <a:bodyPr wrap="square" lIns="91440" tIns="45720" rIns="91440" bIns="45720" rtlCol="0" anchor="t">
            <a:spAutoFit/>
          </a:bodyPr>
          <a:lstStyle/>
          <a:p>
            <a:r>
              <a:rPr lang="en-US" altLang="ko-KR">
                <a:solidFill>
                  <a:schemeClr val="bg1"/>
                </a:solidFill>
              </a:rPr>
              <a:t>Introduction</a:t>
            </a:r>
          </a:p>
        </p:txBody>
      </p:sp>
      <p:sp>
        <p:nvSpPr>
          <p:cNvPr id="30" name="TextBox 29">
            <a:extLst>
              <a:ext uri="{FF2B5EF4-FFF2-40B4-BE49-F238E27FC236}">
                <a16:creationId xmlns:a16="http://schemas.microsoft.com/office/drawing/2014/main" id="{30904553-A7C6-B483-63B9-CDB396253BC7}"/>
              </a:ext>
            </a:extLst>
          </p:cNvPr>
          <p:cNvSpPr txBox="1"/>
          <p:nvPr/>
        </p:nvSpPr>
        <p:spPr>
          <a:xfrm>
            <a:off x="1658346" y="1659038"/>
            <a:ext cx="297366" cy="461665"/>
          </a:xfrm>
          <a:prstGeom prst="rect">
            <a:avLst/>
          </a:prstGeom>
          <a:noFill/>
        </p:spPr>
        <p:txBody>
          <a:bodyPr wrap="square" rtlCol="0">
            <a:spAutoFit/>
          </a:bodyPr>
          <a:lstStyle/>
          <a:p>
            <a:r>
              <a:rPr lang="en-US" altLang="ko-KR" sz="2400" b="1">
                <a:solidFill>
                  <a:schemeClr val="bg1"/>
                </a:solidFill>
              </a:rPr>
              <a:t>1</a:t>
            </a:r>
            <a:endParaRPr lang="ko-KR" altLang="en-US" sz="2400" b="1">
              <a:solidFill>
                <a:schemeClr val="bg1"/>
              </a:solidFill>
            </a:endParaRPr>
          </a:p>
        </p:txBody>
      </p:sp>
      <p:sp>
        <p:nvSpPr>
          <p:cNvPr id="31" name="TextBox 30">
            <a:extLst>
              <a:ext uri="{FF2B5EF4-FFF2-40B4-BE49-F238E27FC236}">
                <a16:creationId xmlns:a16="http://schemas.microsoft.com/office/drawing/2014/main" id="{CC40A51A-754E-85D9-8A55-47046D414049}"/>
              </a:ext>
            </a:extLst>
          </p:cNvPr>
          <p:cNvSpPr txBox="1"/>
          <p:nvPr/>
        </p:nvSpPr>
        <p:spPr>
          <a:xfrm>
            <a:off x="2585754" y="4371032"/>
            <a:ext cx="2523893" cy="369332"/>
          </a:xfrm>
          <a:prstGeom prst="rect">
            <a:avLst/>
          </a:prstGeom>
          <a:noFill/>
        </p:spPr>
        <p:txBody>
          <a:bodyPr wrap="square" rtlCol="0">
            <a:spAutoFit/>
          </a:bodyPr>
          <a:lstStyle/>
          <a:p>
            <a:r>
              <a:rPr lang="en-US" altLang="ko-KR">
                <a:solidFill>
                  <a:schemeClr val="bg1"/>
                </a:solidFill>
              </a:rPr>
              <a:t>Dataset</a:t>
            </a:r>
            <a:endParaRPr lang="ko-KR" altLang="en-US">
              <a:solidFill>
                <a:schemeClr val="bg1"/>
              </a:solidFill>
            </a:endParaRPr>
          </a:p>
        </p:txBody>
      </p:sp>
      <p:sp>
        <p:nvSpPr>
          <p:cNvPr id="32" name="TextBox 31">
            <a:extLst>
              <a:ext uri="{FF2B5EF4-FFF2-40B4-BE49-F238E27FC236}">
                <a16:creationId xmlns:a16="http://schemas.microsoft.com/office/drawing/2014/main" id="{3A22BDB1-CA78-CFCD-4398-0127A32509D4}"/>
              </a:ext>
            </a:extLst>
          </p:cNvPr>
          <p:cNvSpPr txBox="1"/>
          <p:nvPr/>
        </p:nvSpPr>
        <p:spPr>
          <a:xfrm>
            <a:off x="1658346" y="2610835"/>
            <a:ext cx="297366" cy="461665"/>
          </a:xfrm>
          <a:prstGeom prst="rect">
            <a:avLst/>
          </a:prstGeom>
          <a:noFill/>
        </p:spPr>
        <p:txBody>
          <a:bodyPr wrap="square" rtlCol="0">
            <a:spAutoFit/>
          </a:bodyPr>
          <a:lstStyle/>
          <a:p>
            <a:r>
              <a:rPr lang="en-US" altLang="ko-KR" sz="2400" b="1">
                <a:solidFill>
                  <a:schemeClr val="bg1"/>
                </a:solidFill>
              </a:rPr>
              <a:t>2</a:t>
            </a:r>
            <a:endParaRPr lang="ko-KR" altLang="en-US" sz="2400" b="1">
              <a:solidFill>
                <a:schemeClr val="bg1"/>
              </a:solidFill>
            </a:endParaRPr>
          </a:p>
        </p:txBody>
      </p:sp>
      <p:sp>
        <p:nvSpPr>
          <p:cNvPr id="3" name="TextBox 2">
            <a:extLst>
              <a:ext uri="{FF2B5EF4-FFF2-40B4-BE49-F238E27FC236}">
                <a16:creationId xmlns:a16="http://schemas.microsoft.com/office/drawing/2014/main" id="{417AF4C2-2D57-30C1-1AB3-C7F889A3F619}"/>
              </a:ext>
            </a:extLst>
          </p:cNvPr>
          <p:cNvSpPr txBox="1"/>
          <p:nvPr/>
        </p:nvSpPr>
        <p:spPr>
          <a:xfrm>
            <a:off x="1658346" y="4324977"/>
            <a:ext cx="297366" cy="461665"/>
          </a:xfrm>
          <a:prstGeom prst="rect">
            <a:avLst/>
          </a:prstGeom>
          <a:noFill/>
        </p:spPr>
        <p:txBody>
          <a:bodyPr wrap="square" rtlCol="0">
            <a:spAutoFit/>
          </a:bodyPr>
          <a:lstStyle/>
          <a:p>
            <a:r>
              <a:rPr lang="en-US" altLang="ko-KR" sz="2400" b="1">
                <a:solidFill>
                  <a:schemeClr val="bg1"/>
                </a:solidFill>
              </a:rPr>
              <a:t>4</a:t>
            </a:r>
            <a:endParaRPr lang="ko-KR" altLang="en-US" sz="2400" b="1">
              <a:solidFill>
                <a:schemeClr val="bg1"/>
              </a:solidFill>
            </a:endParaRPr>
          </a:p>
        </p:txBody>
      </p:sp>
      <p:sp>
        <p:nvSpPr>
          <p:cNvPr id="4" name="TextBox 3">
            <a:extLst>
              <a:ext uri="{FF2B5EF4-FFF2-40B4-BE49-F238E27FC236}">
                <a16:creationId xmlns:a16="http://schemas.microsoft.com/office/drawing/2014/main" id="{A29C7936-70F3-DD7B-9BA8-B59C72581A30}"/>
              </a:ext>
            </a:extLst>
          </p:cNvPr>
          <p:cNvSpPr txBox="1"/>
          <p:nvPr/>
        </p:nvSpPr>
        <p:spPr>
          <a:xfrm>
            <a:off x="2604340" y="5093562"/>
            <a:ext cx="2439414" cy="369332"/>
          </a:xfrm>
          <a:prstGeom prst="rect">
            <a:avLst/>
          </a:prstGeom>
          <a:noFill/>
        </p:spPr>
        <p:txBody>
          <a:bodyPr wrap="square" rtlCol="0">
            <a:spAutoFit/>
          </a:bodyPr>
          <a:lstStyle/>
          <a:p>
            <a:r>
              <a:rPr lang="en-US" altLang="ko-KR">
                <a:solidFill>
                  <a:schemeClr val="bg1"/>
                </a:solidFill>
              </a:rPr>
              <a:t>Model &amp; Experiments</a:t>
            </a:r>
            <a:endParaRPr lang="ko-KR" altLang="en-US">
              <a:solidFill>
                <a:schemeClr val="bg1"/>
              </a:solidFill>
            </a:endParaRPr>
          </a:p>
        </p:txBody>
      </p:sp>
      <p:sp>
        <p:nvSpPr>
          <p:cNvPr id="5" name="TextBox 4">
            <a:extLst>
              <a:ext uri="{FF2B5EF4-FFF2-40B4-BE49-F238E27FC236}">
                <a16:creationId xmlns:a16="http://schemas.microsoft.com/office/drawing/2014/main" id="{27649152-6E6A-BBE2-0289-B5D8AE45DA84}"/>
              </a:ext>
            </a:extLst>
          </p:cNvPr>
          <p:cNvSpPr txBox="1"/>
          <p:nvPr/>
        </p:nvSpPr>
        <p:spPr>
          <a:xfrm>
            <a:off x="1658346" y="5194566"/>
            <a:ext cx="297366" cy="461665"/>
          </a:xfrm>
          <a:prstGeom prst="rect">
            <a:avLst/>
          </a:prstGeom>
          <a:noFill/>
        </p:spPr>
        <p:txBody>
          <a:bodyPr wrap="square" rtlCol="0">
            <a:spAutoFit/>
          </a:bodyPr>
          <a:lstStyle/>
          <a:p>
            <a:r>
              <a:rPr lang="en-US" altLang="ko-KR" sz="2400" b="1">
                <a:solidFill>
                  <a:schemeClr val="bg1"/>
                </a:solidFill>
              </a:rPr>
              <a:t>5</a:t>
            </a:r>
            <a:endParaRPr lang="ko-KR" altLang="en-US" sz="2400" b="1">
              <a:solidFill>
                <a:schemeClr val="bg1"/>
              </a:solidFill>
            </a:endParaRPr>
          </a:p>
        </p:txBody>
      </p:sp>
      <p:sp>
        <p:nvSpPr>
          <p:cNvPr id="6" name="TextBox 5">
            <a:extLst>
              <a:ext uri="{FF2B5EF4-FFF2-40B4-BE49-F238E27FC236}">
                <a16:creationId xmlns:a16="http://schemas.microsoft.com/office/drawing/2014/main" id="{E99046F1-58BB-3B36-61AE-97A00604EFEE}"/>
              </a:ext>
            </a:extLst>
          </p:cNvPr>
          <p:cNvSpPr txBox="1"/>
          <p:nvPr/>
        </p:nvSpPr>
        <p:spPr>
          <a:xfrm>
            <a:off x="2604340" y="3479596"/>
            <a:ext cx="1474833" cy="369332"/>
          </a:xfrm>
          <a:prstGeom prst="rect">
            <a:avLst/>
          </a:prstGeom>
          <a:noFill/>
        </p:spPr>
        <p:txBody>
          <a:bodyPr wrap="square" rtlCol="0">
            <a:spAutoFit/>
          </a:bodyPr>
          <a:lstStyle/>
          <a:p>
            <a:r>
              <a:rPr lang="en-US" altLang="ko-KR">
                <a:solidFill>
                  <a:schemeClr val="bg1"/>
                </a:solidFill>
              </a:rPr>
              <a:t>Web design</a:t>
            </a:r>
            <a:endParaRPr lang="ko-KR" altLang="en-US">
              <a:solidFill>
                <a:schemeClr val="bg1"/>
              </a:solidFill>
            </a:endParaRPr>
          </a:p>
        </p:txBody>
      </p:sp>
      <p:sp>
        <p:nvSpPr>
          <p:cNvPr id="8" name="TextBox 7">
            <a:extLst>
              <a:ext uri="{FF2B5EF4-FFF2-40B4-BE49-F238E27FC236}">
                <a16:creationId xmlns:a16="http://schemas.microsoft.com/office/drawing/2014/main" id="{4D8D1FCF-20CF-7EA0-7E02-C1E9EB115A77}"/>
              </a:ext>
            </a:extLst>
          </p:cNvPr>
          <p:cNvSpPr txBox="1"/>
          <p:nvPr/>
        </p:nvSpPr>
        <p:spPr>
          <a:xfrm>
            <a:off x="1658346" y="3428518"/>
            <a:ext cx="297366" cy="461665"/>
          </a:xfrm>
          <a:prstGeom prst="rect">
            <a:avLst/>
          </a:prstGeom>
          <a:noFill/>
        </p:spPr>
        <p:txBody>
          <a:bodyPr wrap="square" rtlCol="0">
            <a:spAutoFit/>
          </a:bodyPr>
          <a:lstStyle/>
          <a:p>
            <a:r>
              <a:rPr lang="en-US" altLang="ko-KR" sz="2400" b="1">
                <a:solidFill>
                  <a:schemeClr val="bg1"/>
                </a:solidFill>
              </a:rPr>
              <a:t>3</a:t>
            </a:r>
            <a:endParaRPr lang="ko-KR" altLang="en-US" sz="2400" b="1">
              <a:solidFill>
                <a:schemeClr val="bg1"/>
              </a:solidFill>
            </a:endParaRPr>
          </a:p>
        </p:txBody>
      </p:sp>
      <p:sp>
        <p:nvSpPr>
          <p:cNvPr id="9" name="TextBox 8">
            <a:extLst>
              <a:ext uri="{FF2B5EF4-FFF2-40B4-BE49-F238E27FC236}">
                <a16:creationId xmlns:a16="http://schemas.microsoft.com/office/drawing/2014/main" id="{7F3A75F2-F42C-BF54-91D6-7224F0868985}"/>
              </a:ext>
            </a:extLst>
          </p:cNvPr>
          <p:cNvSpPr txBox="1"/>
          <p:nvPr/>
        </p:nvSpPr>
        <p:spPr>
          <a:xfrm>
            <a:off x="2585755" y="2658459"/>
            <a:ext cx="2523893" cy="369332"/>
          </a:xfrm>
          <a:prstGeom prst="rect">
            <a:avLst/>
          </a:prstGeom>
          <a:noFill/>
        </p:spPr>
        <p:txBody>
          <a:bodyPr wrap="square" rtlCol="0">
            <a:spAutoFit/>
          </a:bodyPr>
          <a:lstStyle/>
          <a:p>
            <a:r>
              <a:rPr lang="en-US" altLang="ko-KR">
                <a:solidFill>
                  <a:schemeClr val="bg1"/>
                </a:solidFill>
              </a:rPr>
              <a:t>Architecture</a:t>
            </a:r>
            <a:endParaRPr lang="ko-KR" altLang="en-US">
              <a:solidFill>
                <a:schemeClr val="bg1"/>
              </a:solidFill>
            </a:endParaRPr>
          </a:p>
        </p:txBody>
      </p:sp>
    </p:spTree>
    <p:extLst>
      <p:ext uri="{BB962C8B-B14F-4D97-AF65-F5344CB8AC3E}">
        <p14:creationId xmlns:p14="http://schemas.microsoft.com/office/powerpoint/2010/main" val="3098347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611869"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Login Page UI</a:t>
            </a: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8" name="그림 8">
            <a:extLst>
              <a:ext uri="{FF2B5EF4-FFF2-40B4-BE49-F238E27FC236}">
                <a16:creationId xmlns:a16="http://schemas.microsoft.com/office/drawing/2014/main" id="{F4846FA2-5320-D509-4A02-39E1ADDB9385}"/>
              </a:ext>
            </a:extLst>
          </p:cNvPr>
          <p:cNvPicPr>
            <a:picLocks noChangeAspect="1"/>
          </p:cNvPicPr>
          <p:nvPr/>
        </p:nvPicPr>
        <p:blipFill>
          <a:blip r:embed="rId3"/>
          <a:stretch>
            <a:fillRect/>
          </a:stretch>
        </p:blipFill>
        <p:spPr>
          <a:xfrm>
            <a:off x="860612" y="1949209"/>
            <a:ext cx="4912659" cy="3264380"/>
          </a:xfrm>
          <a:prstGeom prst="rect">
            <a:avLst/>
          </a:prstGeom>
        </p:spPr>
      </p:pic>
      <p:pic>
        <p:nvPicPr>
          <p:cNvPr id="4" name="그림 5" descr="텍스트이(가) 표시된 사진&#10;&#10;자동 생성된 설명">
            <a:extLst>
              <a:ext uri="{FF2B5EF4-FFF2-40B4-BE49-F238E27FC236}">
                <a16:creationId xmlns:a16="http://schemas.microsoft.com/office/drawing/2014/main" id="{081D09E7-1997-604B-1CA0-FE00195DA9E0}"/>
              </a:ext>
            </a:extLst>
          </p:cNvPr>
          <p:cNvPicPr>
            <a:picLocks noChangeAspect="1"/>
          </p:cNvPicPr>
          <p:nvPr/>
        </p:nvPicPr>
        <p:blipFill>
          <a:blip r:embed="rId4"/>
          <a:stretch>
            <a:fillRect/>
          </a:stretch>
        </p:blipFill>
        <p:spPr>
          <a:xfrm>
            <a:off x="6221506" y="1952204"/>
            <a:ext cx="5235388" cy="3276321"/>
          </a:xfrm>
          <a:prstGeom prst="rect">
            <a:avLst/>
          </a:prstGeom>
        </p:spPr>
      </p:pic>
    </p:spTree>
    <p:extLst>
      <p:ext uri="{BB962C8B-B14F-4D97-AF65-F5344CB8AC3E}">
        <p14:creationId xmlns:p14="http://schemas.microsoft.com/office/powerpoint/2010/main" val="3741131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sp>
        <p:nvSpPr>
          <p:cNvPr id="8" name="TextBox 7">
            <a:extLst>
              <a:ext uri="{FF2B5EF4-FFF2-40B4-BE49-F238E27FC236}">
                <a16:creationId xmlns:a16="http://schemas.microsoft.com/office/drawing/2014/main" id="{65194B57-07DE-7F45-3938-07B132AD64AB}"/>
              </a:ext>
            </a:extLst>
          </p:cNvPr>
          <p:cNvSpPr txBox="1"/>
          <p:nvPr/>
        </p:nvSpPr>
        <p:spPr>
          <a:xfrm>
            <a:off x="1159727" y="140060"/>
            <a:ext cx="3134256"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Register Page UI</a:t>
            </a:r>
          </a:p>
        </p:txBody>
      </p:sp>
      <p:pic>
        <p:nvPicPr>
          <p:cNvPr id="3" name="그림 3" descr="텍스트이(가) 표시된 사진&#10;&#10;자동 생성된 설명">
            <a:extLst>
              <a:ext uri="{FF2B5EF4-FFF2-40B4-BE49-F238E27FC236}">
                <a16:creationId xmlns:a16="http://schemas.microsoft.com/office/drawing/2014/main" id="{EBF172F8-96D0-B7CC-D73F-C879C0ECCF68}"/>
              </a:ext>
            </a:extLst>
          </p:cNvPr>
          <p:cNvPicPr>
            <a:picLocks noChangeAspect="1"/>
          </p:cNvPicPr>
          <p:nvPr/>
        </p:nvPicPr>
        <p:blipFill>
          <a:blip r:embed="rId3"/>
          <a:stretch>
            <a:fillRect/>
          </a:stretch>
        </p:blipFill>
        <p:spPr>
          <a:xfrm>
            <a:off x="618565" y="1877877"/>
            <a:ext cx="5226424" cy="3684951"/>
          </a:xfrm>
          <a:prstGeom prst="rect">
            <a:avLst/>
          </a:prstGeom>
        </p:spPr>
      </p:pic>
      <p:pic>
        <p:nvPicPr>
          <p:cNvPr id="4" name="그림 5" descr="텍스트이(가) 표시된 사진&#10;&#10;자동 생성된 설명">
            <a:extLst>
              <a:ext uri="{FF2B5EF4-FFF2-40B4-BE49-F238E27FC236}">
                <a16:creationId xmlns:a16="http://schemas.microsoft.com/office/drawing/2014/main" id="{4A184348-1CB8-3B48-1AE6-8E7278A7604A}"/>
              </a:ext>
            </a:extLst>
          </p:cNvPr>
          <p:cNvPicPr>
            <a:picLocks noChangeAspect="1"/>
          </p:cNvPicPr>
          <p:nvPr/>
        </p:nvPicPr>
        <p:blipFill>
          <a:blip r:embed="rId4"/>
          <a:stretch>
            <a:fillRect/>
          </a:stretch>
        </p:blipFill>
        <p:spPr>
          <a:xfrm>
            <a:off x="6096000" y="1873397"/>
            <a:ext cx="5611905" cy="3693912"/>
          </a:xfrm>
          <a:prstGeom prst="rect">
            <a:avLst/>
          </a:prstGeom>
        </p:spPr>
      </p:pic>
    </p:spTree>
    <p:extLst>
      <p:ext uri="{BB962C8B-B14F-4D97-AF65-F5344CB8AC3E}">
        <p14:creationId xmlns:p14="http://schemas.microsoft.com/office/powerpoint/2010/main" val="1586583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sp>
        <p:nvSpPr>
          <p:cNvPr id="8" name="TextBox 7">
            <a:extLst>
              <a:ext uri="{FF2B5EF4-FFF2-40B4-BE49-F238E27FC236}">
                <a16:creationId xmlns:a16="http://schemas.microsoft.com/office/drawing/2014/main" id="{65194B57-07DE-7F45-3938-07B132AD64AB}"/>
              </a:ext>
            </a:extLst>
          </p:cNvPr>
          <p:cNvSpPr txBox="1"/>
          <p:nvPr/>
        </p:nvSpPr>
        <p:spPr>
          <a:xfrm>
            <a:off x="1159727" y="140060"/>
            <a:ext cx="2032864"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Limitation</a:t>
            </a:r>
          </a:p>
        </p:txBody>
      </p:sp>
      <p:pic>
        <p:nvPicPr>
          <p:cNvPr id="6" name="그림 6" descr="텍스트이(가) 표시된 사진&#10;&#10;자동 생성된 설명">
            <a:extLst>
              <a:ext uri="{FF2B5EF4-FFF2-40B4-BE49-F238E27FC236}">
                <a16:creationId xmlns:a16="http://schemas.microsoft.com/office/drawing/2014/main" id="{52643B18-31E9-BB9C-C437-AAEE33B5CD00}"/>
              </a:ext>
            </a:extLst>
          </p:cNvPr>
          <p:cNvPicPr>
            <a:picLocks noChangeAspect="1"/>
          </p:cNvPicPr>
          <p:nvPr/>
        </p:nvPicPr>
        <p:blipFill>
          <a:blip r:embed="rId3"/>
          <a:stretch>
            <a:fillRect/>
          </a:stretch>
        </p:blipFill>
        <p:spPr>
          <a:xfrm>
            <a:off x="754578" y="1840674"/>
            <a:ext cx="2033650" cy="2859975"/>
          </a:xfrm>
          <a:prstGeom prst="rect">
            <a:avLst/>
          </a:prstGeom>
        </p:spPr>
      </p:pic>
      <p:pic>
        <p:nvPicPr>
          <p:cNvPr id="7" name="그림 8" descr="텍스트, 사람, 슈트이(가) 표시된 사진&#10;&#10;자동 생성된 설명">
            <a:extLst>
              <a:ext uri="{FF2B5EF4-FFF2-40B4-BE49-F238E27FC236}">
                <a16:creationId xmlns:a16="http://schemas.microsoft.com/office/drawing/2014/main" id="{5E5B54C1-7069-33BB-CB40-59CFE4CEE472}"/>
              </a:ext>
            </a:extLst>
          </p:cNvPr>
          <p:cNvPicPr>
            <a:picLocks noChangeAspect="1"/>
          </p:cNvPicPr>
          <p:nvPr/>
        </p:nvPicPr>
        <p:blipFill>
          <a:blip r:embed="rId4"/>
          <a:stretch>
            <a:fillRect/>
          </a:stretch>
        </p:blipFill>
        <p:spPr>
          <a:xfrm>
            <a:off x="3159331" y="1840675"/>
            <a:ext cx="2033650" cy="2859974"/>
          </a:xfrm>
          <a:prstGeom prst="rect">
            <a:avLst/>
          </a:prstGeom>
        </p:spPr>
      </p:pic>
      <p:pic>
        <p:nvPicPr>
          <p:cNvPr id="11" name="그림 11" descr="텍스트이(가) 표시된 사진&#10;&#10;자동 생성된 설명">
            <a:extLst>
              <a:ext uri="{FF2B5EF4-FFF2-40B4-BE49-F238E27FC236}">
                <a16:creationId xmlns:a16="http://schemas.microsoft.com/office/drawing/2014/main" id="{B393A1C2-1B3E-98EB-6CA2-4AE14E1330FC}"/>
              </a:ext>
            </a:extLst>
          </p:cNvPr>
          <p:cNvPicPr>
            <a:picLocks noChangeAspect="1"/>
          </p:cNvPicPr>
          <p:nvPr/>
        </p:nvPicPr>
        <p:blipFill>
          <a:blip r:embed="rId5"/>
          <a:stretch>
            <a:fillRect/>
          </a:stretch>
        </p:blipFill>
        <p:spPr>
          <a:xfrm>
            <a:off x="5781799" y="1840677"/>
            <a:ext cx="1994065" cy="2859973"/>
          </a:xfrm>
          <a:prstGeom prst="rect">
            <a:avLst/>
          </a:prstGeom>
        </p:spPr>
      </p:pic>
      <p:pic>
        <p:nvPicPr>
          <p:cNvPr id="14" name="그림 14" descr="텍스트, 사람, 그룹, 포즈이(가) 표시된 사진&#10;&#10;자동 생성된 설명">
            <a:extLst>
              <a:ext uri="{FF2B5EF4-FFF2-40B4-BE49-F238E27FC236}">
                <a16:creationId xmlns:a16="http://schemas.microsoft.com/office/drawing/2014/main" id="{944B3961-2CEC-9D82-FE1B-75B52DB46B38}"/>
              </a:ext>
            </a:extLst>
          </p:cNvPr>
          <p:cNvPicPr>
            <a:picLocks noChangeAspect="1"/>
          </p:cNvPicPr>
          <p:nvPr/>
        </p:nvPicPr>
        <p:blipFill>
          <a:blip r:embed="rId6"/>
          <a:stretch>
            <a:fillRect/>
          </a:stretch>
        </p:blipFill>
        <p:spPr>
          <a:xfrm>
            <a:off x="8166760" y="1840675"/>
            <a:ext cx="1994066" cy="2859975"/>
          </a:xfrm>
          <a:prstGeom prst="rect">
            <a:avLst/>
          </a:prstGeom>
        </p:spPr>
      </p:pic>
      <p:sp>
        <p:nvSpPr>
          <p:cNvPr id="15" name="TextBox 14">
            <a:extLst>
              <a:ext uri="{FF2B5EF4-FFF2-40B4-BE49-F238E27FC236}">
                <a16:creationId xmlns:a16="http://schemas.microsoft.com/office/drawing/2014/main" id="{FAD5E060-EE27-5F9C-655B-4234792136E5}"/>
              </a:ext>
            </a:extLst>
          </p:cNvPr>
          <p:cNvSpPr txBox="1"/>
          <p:nvPr/>
        </p:nvSpPr>
        <p:spPr>
          <a:xfrm>
            <a:off x="2676896" y="1100941"/>
            <a:ext cx="61974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err="1"/>
              <a:t>Choose</a:t>
            </a:r>
            <a:r>
              <a:rPr lang="ko-KR" altLang="en-US" b="1"/>
              <a:t> </a:t>
            </a:r>
            <a:r>
              <a:rPr lang="ko-KR" altLang="en-US" b="1" err="1"/>
              <a:t>all</a:t>
            </a:r>
            <a:r>
              <a:rPr lang="ko-KR" altLang="en-US" b="1"/>
              <a:t> </a:t>
            </a:r>
            <a:r>
              <a:rPr lang="ko-KR" altLang="en-US" b="1" err="1"/>
              <a:t>the</a:t>
            </a:r>
            <a:r>
              <a:rPr lang="ko-KR" altLang="en-US" b="1"/>
              <a:t> </a:t>
            </a:r>
            <a:r>
              <a:rPr lang="ko-KR" altLang="en-US" b="1" err="1"/>
              <a:t>contents</a:t>
            </a:r>
            <a:r>
              <a:rPr lang="ko-KR" altLang="en-US" b="1"/>
              <a:t> </a:t>
            </a:r>
            <a:r>
              <a:rPr lang="ko-KR" altLang="en-US" b="1" err="1"/>
              <a:t>that</a:t>
            </a:r>
            <a:r>
              <a:rPr lang="ko-KR" altLang="en-US" b="1"/>
              <a:t> </a:t>
            </a:r>
            <a:r>
              <a:rPr lang="ko-KR" altLang="en-US" b="1" err="1"/>
              <a:t>you</a:t>
            </a:r>
            <a:r>
              <a:rPr lang="ko-KR" altLang="en-US" b="1"/>
              <a:t> </a:t>
            </a:r>
            <a:r>
              <a:rPr lang="ko-KR" altLang="en-US" b="1" err="1"/>
              <a:t>like</a:t>
            </a:r>
            <a:r>
              <a:rPr lang="ko-KR" altLang="en-US" b="1"/>
              <a:t> (3/5)</a:t>
            </a:r>
          </a:p>
        </p:txBody>
      </p:sp>
    </p:spTree>
    <p:extLst>
      <p:ext uri="{BB962C8B-B14F-4D97-AF65-F5344CB8AC3E}">
        <p14:creationId xmlns:p14="http://schemas.microsoft.com/office/powerpoint/2010/main" val="4032913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실내, 벽, 욕실, 바둑판식이(가) 표시된 사진&#10;&#10;자동 생성된 설명">
            <a:extLst>
              <a:ext uri="{FF2B5EF4-FFF2-40B4-BE49-F238E27FC236}">
                <a16:creationId xmlns:a16="http://schemas.microsoft.com/office/drawing/2014/main" id="{FCF8EEB9-6C36-D678-969B-95008B5C24A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A3F7474-ED75-9D5F-29E1-C00B1A21456B}"/>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accent1"/>
                </a:solidFill>
                <a:latin typeface="Arial" panose="020B0604020202020204" pitchFamily="34" charset="0"/>
                <a:cs typeface="Arial" panose="020B0604020202020204" pitchFamily="34" charset="0"/>
              </a:rPr>
              <a:t>ⓒSaebyeol Yu.</a:t>
            </a:r>
            <a:r>
              <a:rPr lang="ko-KR" altLang="en-US" sz="900">
                <a:solidFill>
                  <a:schemeClr val="accent1"/>
                </a:solidFill>
                <a:latin typeface="Arial" panose="020B0604020202020204" pitchFamily="34" charset="0"/>
                <a:cs typeface="Arial" panose="020B0604020202020204" pitchFamily="34" charset="0"/>
              </a:rPr>
              <a:t> </a:t>
            </a:r>
            <a:r>
              <a:rPr lang="en-US" altLang="ko-KR" sz="900" err="1">
                <a:solidFill>
                  <a:schemeClr val="accent1"/>
                </a:solidFill>
                <a:latin typeface="Arial" panose="020B0604020202020204" pitchFamily="34" charset="0"/>
                <a:cs typeface="Arial" panose="020B0604020202020204" pitchFamily="34" charset="0"/>
              </a:rPr>
              <a:t>Saebyeol’s</a:t>
            </a:r>
            <a:r>
              <a:rPr lang="ko-KR" altLang="en-US" sz="900">
                <a:solidFill>
                  <a:schemeClr val="accent1"/>
                </a:solidFill>
                <a:latin typeface="Arial" panose="020B0604020202020204" pitchFamily="34" charset="0"/>
                <a:cs typeface="Arial" panose="020B0604020202020204" pitchFamily="34" charset="0"/>
              </a:rPr>
              <a:t> </a:t>
            </a:r>
            <a:r>
              <a:rPr lang="en-US" altLang="ko-KR" sz="900">
                <a:solidFill>
                  <a:schemeClr val="accent1"/>
                </a:solidFill>
                <a:latin typeface="Arial" panose="020B0604020202020204" pitchFamily="34" charset="0"/>
                <a:cs typeface="Arial" panose="020B0604020202020204" pitchFamily="34" charset="0"/>
              </a:rPr>
              <a:t>PowerPoint</a:t>
            </a:r>
            <a:endParaRPr lang="ko-KR" altLang="en-US" sz="900">
              <a:solidFill>
                <a:schemeClr val="accent1"/>
              </a:solidFill>
              <a:latin typeface="Arial" panose="020B0604020202020204" pitchFamily="34" charset="0"/>
              <a:cs typeface="Arial" panose="020B0604020202020204" pitchFamily="34" charset="0"/>
            </a:endParaRPr>
          </a:p>
        </p:txBody>
      </p:sp>
      <p:pic>
        <p:nvPicPr>
          <p:cNvPr id="4" name="그래픽 3" descr="가로줄로 채워진 원">
            <a:extLst>
              <a:ext uri="{FF2B5EF4-FFF2-40B4-BE49-F238E27FC236}">
                <a16:creationId xmlns:a16="http://schemas.microsoft.com/office/drawing/2014/main" id="{8D48E086-7ACE-7E17-8A3D-0D67B96B8DE3}"/>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724830"/>
            <a:ext cx="2202381" cy="2202381"/>
          </a:xfrm>
          <a:prstGeom prst="rect">
            <a:avLst/>
          </a:prstGeom>
        </p:spPr>
      </p:pic>
      <p:pic>
        <p:nvPicPr>
          <p:cNvPr id="5" name="그래픽 4" descr="가로줄로 채워진 원">
            <a:extLst>
              <a:ext uri="{FF2B5EF4-FFF2-40B4-BE49-F238E27FC236}">
                <a16:creationId xmlns:a16="http://schemas.microsoft.com/office/drawing/2014/main" id="{1B34D3BC-DC04-6CA2-035E-D48BBB2CC567}"/>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969856"/>
            <a:ext cx="2560534" cy="2560534"/>
          </a:xfrm>
          <a:prstGeom prst="rect">
            <a:avLst/>
          </a:prstGeom>
        </p:spPr>
      </p:pic>
      <p:grpSp>
        <p:nvGrpSpPr>
          <p:cNvPr id="6" name="그룹 5">
            <a:extLst>
              <a:ext uri="{FF2B5EF4-FFF2-40B4-BE49-F238E27FC236}">
                <a16:creationId xmlns:a16="http://schemas.microsoft.com/office/drawing/2014/main" id="{D12D8A24-FCC6-A2C8-35F8-5BC534D3372F}"/>
              </a:ext>
            </a:extLst>
          </p:cNvPr>
          <p:cNvGrpSpPr/>
          <p:nvPr/>
        </p:nvGrpSpPr>
        <p:grpSpPr>
          <a:xfrm>
            <a:off x="2699573" y="2188553"/>
            <a:ext cx="1491690" cy="1053574"/>
            <a:chOff x="3803546" y="2667813"/>
            <a:chExt cx="1491690" cy="1053574"/>
          </a:xfrm>
        </p:grpSpPr>
        <p:sp>
          <p:nvSpPr>
            <p:cNvPr id="7" name="TextBox 6">
              <a:extLst>
                <a:ext uri="{FF2B5EF4-FFF2-40B4-BE49-F238E27FC236}">
                  <a16:creationId xmlns:a16="http://schemas.microsoft.com/office/drawing/2014/main" id="{E8AF2223-683C-C944-F8CA-68539AE3FA54}"/>
                </a:ext>
              </a:extLst>
            </p:cNvPr>
            <p:cNvSpPr txBox="1"/>
            <p:nvPr/>
          </p:nvSpPr>
          <p:spPr>
            <a:xfrm>
              <a:off x="3803546" y="3136612"/>
              <a:ext cx="1491690" cy="584775"/>
            </a:xfrm>
            <a:prstGeom prst="rect">
              <a:avLst/>
            </a:prstGeom>
            <a:noFill/>
          </p:spPr>
          <p:txBody>
            <a:bodyPr wrap="none" rtlCol="0">
              <a:spAutoFit/>
            </a:bodyPr>
            <a:lstStyle/>
            <a:p>
              <a:r>
                <a:rPr lang="en-US" altLang="ko-KR" sz="3200" b="1">
                  <a:solidFill>
                    <a:schemeClr val="bg1"/>
                  </a:solidFill>
                </a:rPr>
                <a:t>Dataset</a:t>
              </a:r>
              <a:endParaRPr lang="ko-KR" altLang="en-US" sz="3200" b="1">
                <a:solidFill>
                  <a:schemeClr val="bg1"/>
                </a:solidFill>
              </a:endParaRPr>
            </a:p>
          </p:txBody>
        </p:sp>
        <p:sp>
          <p:nvSpPr>
            <p:cNvPr id="8" name="TextBox 7">
              <a:extLst>
                <a:ext uri="{FF2B5EF4-FFF2-40B4-BE49-F238E27FC236}">
                  <a16:creationId xmlns:a16="http://schemas.microsoft.com/office/drawing/2014/main" id="{AA6C7412-49A8-C898-54B1-A13FDFB7C4C6}"/>
                </a:ext>
              </a:extLst>
            </p:cNvPr>
            <p:cNvSpPr txBox="1"/>
            <p:nvPr/>
          </p:nvSpPr>
          <p:spPr>
            <a:xfrm>
              <a:off x="3803546" y="2667813"/>
              <a:ext cx="799514" cy="400110"/>
            </a:xfrm>
            <a:prstGeom prst="rect">
              <a:avLst/>
            </a:prstGeom>
            <a:noFill/>
          </p:spPr>
          <p:txBody>
            <a:bodyPr wrap="none" lIns="91440" tIns="45720" rIns="91440" bIns="45720" rtlCol="0" anchor="t">
              <a:spAutoFit/>
            </a:bodyPr>
            <a:lstStyle/>
            <a:p>
              <a:r>
                <a:rPr lang="en-US" altLang="ko-KR" sz="2000">
                  <a:solidFill>
                    <a:schemeClr val="bg1"/>
                  </a:solidFill>
                </a:rPr>
                <a:t>Part 4</a:t>
              </a:r>
              <a:endParaRPr lang="ko-KR" altLang="en-US" sz="2000">
                <a:solidFill>
                  <a:schemeClr val="bg1"/>
                </a:solidFill>
              </a:endParaRPr>
            </a:p>
          </p:txBody>
        </p:sp>
      </p:grpSp>
    </p:spTree>
    <p:extLst>
      <p:ext uri="{BB962C8B-B14F-4D97-AF65-F5344CB8AC3E}">
        <p14:creationId xmlns:p14="http://schemas.microsoft.com/office/powerpoint/2010/main" val="981888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3079626"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3 Domains' Data</a:t>
            </a:r>
            <a:endParaRPr lang="ko-KR">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sp>
        <p:nvSpPr>
          <p:cNvPr id="21" name="타원 20">
            <a:extLst>
              <a:ext uri="{FF2B5EF4-FFF2-40B4-BE49-F238E27FC236}">
                <a16:creationId xmlns:a16="http://schemas.microsoft.com/office/drawing/2014/main" id="{41E6D294-FBD4-3B9A-21AD-9BE1DA072338}"/>
              </a:ext>
            </a:extLst>
          </p:cNvPr>
          <p:cNvSpPr/>
          <p:nvPr/>
        </p:nvSpPr>
        <p:spPr>
          <a:xfrm>
            <a:off x="4665337" y="1839410"/>
            <a:ext cx="2930085" cy="2930085"/>
          </a:xfrm>
          <a:prstGeom prst="ellipse">
            <a:avLst/>
          </a:prstGeom>
          <a:solidFill>
            <a:schemeClr val="accent4">
              <a:lumMod val="50000"/>
            </a:schemeClr>
          </a:solidFill>
          <a:ln>
            <a:noFill/>
          </a:ln>
          <a:effectLst>
            <a:outerShdw blurRad="127000" dist="127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2" name="타원 21">
            <a:extLst>
              <a:ext uri="{FF2B5EF4-FFF2-40B4-BE49-F238E27FC236}">
                <a16:creationId xmlns:a16="http://schemas.microsoft.com/office/drawing/2014/main" id="{040BAC61-01AB-7EF4-95EB-E79A8007FB1E}"/>
              </a:ext>
            </a:extLst>
          </p:cNvPr>
          <p:cNvSpPr/>
          <p:nvPr/>
        </p:nvSpPr>
        <p:spPr>
          <a:xfrm>
            <a:off x="8363438" y="1839410"/>
            <a:ext cx="2930085" cy="2930085"/>
          </a:xfrm>
          <a:prstGeom prst="ellipse">
            <a:avLst/>
          </a:prstGeom>
          <a:solidFill>
            <a:srgbClr val="FCAB88"/>
          </a:solidFill>
          <a:ln>
            <a:noFill/>
          </a:ln>
          <a:effectLst>
            <a:outerShdw blurRad="127000" dist="127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3" name="타원 22">
            <a:extLst>
              <a:ext uri="{FF2B5EF4-FFF2-40B4-BE49-F238E27FC236}">
                <a16:creationId xmlns:a16="http://schemas.microsoft.com/office/drawing/2014/main" id="{4927E69A-FA32-94EC-7382-1E1BDE8962F5}"/>
              </a:ext>
            </a:extLst>
          </p:cNvPr>
          <p:cNvSpPr/>
          <p:nvPr/>
        </p:nvSpPr>
        <p:spPr>
          <a:xfrm>
            <a:off x="967236" y="1839410"/>
            <a:ext cx="2930085" cy="2930085"/>
          </a:xfrm>
          <a:prstGeom prst="ellipse">
            <a:avLst/>
          </a:prstGeom>
          <a:solidFill>
            <a:schemeClr val="accent1"/>
          </a:solidFill>
          <a:ln>
            <a:noFill/>
          </a:ln>
          <a:effectLst>
            <a:outerShdw blurRad="127000" dist="127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4" name="TextBox 4">
            <a:extLst>
              <a:ext uri="{FF2B5EF4-FFF2-40B4-BE49-F238E27FC236}">
                <a16:creationId xmlns:a16="http://schemas.microsoft.com/office/drawing/2014/main" id="{A0DE485F-2DE8-9B61-2BD0-CCD8ECB41306}"/>
              </a:ext>
            </a:extLst>
          </p:cNvPr>
          <p:cNvSpPr txBox="1"/>
          <p:nvPr/>
        </p:nvSpPr>
        <p:spPr>
          <a:xfrm>
            <a:off x="1249457" y="5651975"/>
            <a:ext cx="2365649"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400" spc="-300">
                <a:solidFill>
                  <a:srgbClr val="584C46"/>
                </a:solidFill>
                <a:latin typeface="+mj-ea"/>
                <a:ea typeface="+mj-ea"/>
              </a:rPr>
              <a:t>Korea</a:t>
            </a:r>
            <a:r>
              <a:rPr lang="ko-KR" altLang="en-US" sz="2400" spc="-300">
                <a:solidFill>
                  <a:srgbClr val="584C46"/>
                </a:solidFill>
                <a:latin typeface="+mj-ea"/>
                <a:ea typeface="+mj-ea"/>
              </a:rPr>
              <a:t> </a:t>
            </a:r>
            <a:r>
              <a:rPr lang="en-US" altLang="ko-KR" sz="2400" spc="-300">
                <a:solidFill>
                  <a:srgbClr val="584C46"/>
                </a:solidFill>
                <a:latin typeface="+mj-ea"/>
                <a:ea typeface="+mj-ea"/>
              </a:rPr>
              <a:t>drama</a:t>
            </a:r>
            <a:r>
              <a:rPr lang="ko-KR" altLang="en-US" sz="2400" spc="-300">
                <a:solidFill>
                  <a:srgbClr val="584C46"/>
                </a:solidFill>
                <a:latin typeface="+mj-ea"/>
                <a:ea typeface="+mj-ea"/>
              </a:rPr>
              <a:t> </a:t>
            </a:r>
            <a:r>
              <a:rPr lang="en-US" altLang="ko-KR" sz="2400" spc="-300">
                <a:solidFill>
                  <a:srgbClr val="584C46"/>
                </a:solidFill>
                <a:latin typeface="+mj-ea"/>
                <a:ea typeface="+mj-ea"/>
              </a:rPr>
              <a:t>dataset</a:t>
            </a:r>
            <a:endParaRPr lang="ko-KR" altLang="en-US" sz="2400" spc="-300">
              <a:solidFill>
                <a:srgbClr val="584C46"/>
              </a:solidFill>
              <a:latin typeface="+mj-ea"/>
              <a:ea typeface="+mj-ea"/>
            </a:endParaRPr>
          </a:p>
        </p:txBody>
      </p:sp>
      <p:cxnSp>
        <p:nvCxnSpPr>
          <p:cNvPr id="25" name="직선 연결선 24">
            <a:extLst>
              <a:ext uri="{FF2B5EF4-FFF2-40B4-BE49-F238E27FC236}">
                <a16:creationId xmlns:a16="http://schemas.microsoft.com/office/drawing/2014/main" id="{7891404F-1799-C1AA-4C5B-D5171387BDE0}"/>
              </a:ext>
            </a:extLst>
          </p:cNvPr>
          <p:cNvCxnSpPr/>
          <p:nvPr/>
        </p:nvCxnSpPr>
        <p:spPr>
          <a:xfrm>
            <a:off x="2152878" y="5423451"/>
            <a:ext cx="5588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DC6DD064-8604-98BD-4449-BB8DF5B45AF0}"/>
              </a:ext>
            </a:extLst>
          </p:cNvPr>
          <p:cNvSpPr txBox="1"/>
          <p:nvPr/>
        </p:nvSpPr>
        <p:spPr>
          <a:xfrm>
            <a:off x="4817424" y="5651975"/>
            <a:ext cx="2625912"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400" spc="-300">
                <a:solidFill>
                  <a:srgbClr val="584C46"/>
                </a:solidFill>
                <a:latin typeface="+mj-ea"/>
                <a:ea typeface="+mj-ea"/>
              </a:rPr>
              <a:t>Korea webtoon dataset</a:t>
            </a:r>
            <a:endParaRPr lang="ko-KR" altLang="en-US" sz="2400" spc="-300">
              <a:solidFill>
                <a:srgbClr val="584C46"/>
              </a:solidFill>
              <a:latin typeface="+mj-ea"/>
              <a:ea typeface="+mj-ea"/>
            </a:endParaRPr>
          </a:p>
        </p:txBody>
      </p:sp>
      <p:cxnSp>
        <p:nvCxnSpPr>
          <p:cNvPr id="27" name="직선 연결선 26">
            <a:extLst>
              <a:ext uri="{FF2B5EF4-FFF2-40B4-BE49-F238E27FC236}">
                <a16:creationId xmlns:a16="http://schemas.microsoft.com/office/drawing/2014/main" id="{5EAC92CD-B95B-B13D-BB17-EC87A75DD9FE}"/>
              </a:ext>
            </a:extLst>
          </p:cNvPr>
          <p:cNvCxnSpPr/>
          <p:nvPr/>
        </p:nvCxnSpPr>
        <p:spPr>
          <a:xfrm>
            <a:off x="5850978" y="5423451"/>
            <a:ext cx="5588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TextBox 8">
            <a:extLst>
              <a:ext uri="{FF2B5EF4-FFF2-40B4-BE49-F238E27FC236}">
                <a16:creationId xmlns:a16="http://schemas.microsoft.com/office/drawing/2014/main" id="{48820D00-6266-4BDE-ADBF-B477D862BC5B}"/>
              </a:ext>
            </a:extLst>
          </p:cNvPr>
          <p:cNvSpPr txBox="1"/>
          <p:nvPr/>
        </p:nvSpPr>
        <p:spPr>
          <a:xfrm>
            <a:off x="8561947" y="5651975"/>
            <a:ext cx="2533066"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400" spc="-300">
                <a:solidFill>
                  <a:srgbClr val="584C46"/>
                </a:solidFill>
                <a:latin typeface="+mj-ea"/>
                <a:ea typeface="+mj-ea"/>
              </a:rPr>
              <a:t>Popular movie dataset</a:t>
            </a:r>
            <a:endParaRPr lang="ko-KR" altLang="en-US" sz="2400" spc="-300">
              <a:solidFill>
                <a:srgbClr val="584C46"/>
              </a:solidFill>
              <a:latin typeface="+mj-ea"/>
              <a:ea typeface="+mj-ea"/>
            </a:endParaRPr>
          </a:p>
        </p:txBody>
      </p:sp>
      <p:cxnSp>
        <p:nvCxnSpPr>
          <p:cNvPr id="29" name="직선 연결선 28">
            <a:extLst>
              <a:ext uri="{FF2B5EF4-FFF2-40B4-BE49-F238E27FC236}">
                <a16:creationId xmlns:a16="http://schemas.microsoft.com/office/drawing/2014/main" id="{1003F69F-B631-A6C9-A4A7-40CD791B6E20}"/>
              </a:ext>
            </a:extLst>
          </p:cNvPr>
          <p:cNvCxnSpPr/>
          <p:nvPr/>
        </p:nvCxnSpPr>
        <p:spPr>
          <a:xfrm>
            <a:off x="9549078" y="5423451"/>
            <a:ext cx="5588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0" name="Picture 2" descr="컴퓨터 아이콘 다큐멘터리 영화 단편 영화, 오래된 영화, 기타, 각도 png | PNGEgg">
            <a:extLst>
              <a:ext uri="{FF2B5EF4-FFF2-40B4-BE49-F238E27FC236}">
                <a16:creationId xmlns:a16="http://schemas.microsoft.com/office/drawing/2014/main" id="{A2CF19E4-513B-2FB7-B572-D28D962EE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8611" y="2260207"/>
            <a:ext cx="2032655" cy="203265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컴퓨터 아이콘 책 휴대용 네트워크 그래픽 출판, 책, 각도, 직사각형 png | PNGEgg">
            <a:extLst>
              <a:ext uri="{FF2B5EF4-FFF2-40B4-BE49-F238E27FC236}">
                <a16:creationId xmlns:a16="http://schemas.microsoft.com/office/drawing/2014/main" id="{985A0EF2-1E0E-F583-710F-AE365CA6F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957" y="2443087"/>
            <a:ext cx="2930085" cy="16668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iOS 스타일의 TV 아이콘">
            <a:extLst>
              <a:ext uri="{FF2B5EF4-FFF2-40B4-BE49-F238E27FC236}">
                <a16:creationId xmlns:a16="http://schemas.microsoft.com/office/drawing/2014/main" id="{22BFF360-0D3F-CA5B-D13D-6391E81EA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4720" y="2364176"/>
            <a:ext cx="1928686" cy="192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057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663230"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 Crawling</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6" name="그림 6">
            <a:extLst>
              <a:ext uri="{FF2B5EF4-FFF2-40B4-BE49-F238E27FC236}">
                <a16:creationId xmlns:a16="http://schemas.microsoft.com/office/drawing/2014/main" id="{68E982B2-C824-5478-10FE-BA8B519E847E}"/>
              </a:ext>
            </a:extLst>
          </p:cNvPr>
          <p:cNvPicPr>
            <a:picLocks noChangeAspect="1"/>
          </p:cNvPicPr>
          <p:nvPr/>
        </p:nvPicPr>
        <p:blipFill>
          <a:blip r:embed="rId3"/>
          <a:stretch>
            <a:fillRect/>
          </a:stretch>
        </p:blipFill>
        <p:spPr>
          <a:xfrm>
            <a:off x="3133725" y="1672590"/>
            <a:ext cx="8886825" cy="4798695"/>
          </a:xfrm>
          <a:prstGeom prst="rect">
            <a:avLst/>
          </a:prstGeom>
        </p:spPr>
      </p:pic>
      <p:pic>
        <p:nvPicPr>
          <p:cNvPr id="7" name="그림 7" descr="로고이(가) 표시된 사진&#10;&#10;자동 생성된 설명">
            <a:extLst>
              <a:ext uri="{FF2B5EF4-FFF2-40B4-BE49-F238E27FC236}">
                <a16:creationId xmlns:a16="http://schemas.microsoft.com/office/drawing/2014/main" id="{3C4E1C66-E615-8C39-F1A3-7E70F4D91EC9}"/>
              </a:ext>
            </a:extLst>
          </p:cNvPr>
          <p:cNvPicPr>
            <a:picLocks noChangeAspect="1"/>
          </p:cNvPicPr>
          <p:nvPr/>
        </p:nvPicPr>
        <p:blipFill>
          <a:blip r:embed="rId4"/>
          <a:stretch>
            <a:fillRect/>
          </a:stretch>
        </p:blipFill>
        <p:spPr>
          <a:xfrm>
            <a:off x="228600" y="2290916"/>
            <a:ext cx="2857500" cy="1495118"/>
          </a:xfrm>
          <a:prstGeom prst="rect">
            <a:avLst/>
          </a:prstGeom>
        </p:spPr>
      </p:pic>
      <p:pic>
        <p:nvPicPr>
          <p:cNvPr id="8" name="그림 8" descr="로고이(가) 표시된 사진&#10;&#10;자동 생성된 설명">
            <a:extLst>
              <a:ext uri="{FF2B5EF4-FFF2-40B4-BE49-F238E27FC236}">
                <a16:creationId xmlns:a16="http://schemas.microsoft.com/office/drawing/2014/main" id="{2D3157DD-E651-96AC-D4BC-60245C1271F3}"/>
              </a:ext>
            </a:extLst>
          </p:cNvPr>
          <p:cNvPicPr>
            <a:picLocks noChangeAspect="1"/>
          </p:cNvPicPr>
          <p:nvPr/>
        </p:nvPicPr>
        <p:blipFill>
          <a:blip r:embed="rId5"/>
          <a:stretch>
            <a:fillRect/>
          </a:stretch>
        </p:blipFill>
        <p:spPr>
          <a:xfrm>
            <a:off x="228600" y="3773434"/>
            <a:ext cx="2857500" cy="939907"/>
          </a:xfrm>
          <a:prstGeom prst="rect">
            <a:avLst/>
          </a:prstGeom>
        </p:spPr>
      </p:pic>
    </p:spTree>
    <p:extLst>
      <p:ext uri="{BB962C8B-B14F-4D97-AF65-F5344CB8AC3E}">
        <p14:creationId xmlns:p14="http://schemas.microsoft.com/office/powerpoint/2010/main" val="2977132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3243517"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 Information</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sp>
        <p:nvSpPr>
          <p:cNvPr id="4" name="TextBox 1">
            <a:extLst>
              <a:ext uri="{FF2B5EF4-FFF2-40B4-BE49-F238E27FC236}">
                <a16:creationId xmlns:a16="http://schemas.microsoft.com/office/drawing/2014/main" id="{26293955-EC49-1618-0AD2-BD384F80E638}"/>
              </a:ext>
            </a:extLst>
          </p:cNvPr>
          <p:cNvSpPr txBox="1"/>
          <p:nvPr/>
        </p:nvSpPr>
        <p:spPr>
          <a:xfrm>
            <a:off x="1691778" y="1546289"/>
            <a:ext cx="789896" cy="369332"/>
          </a:xfrm>
          <a:prstGeom prst="rect">
            <a:avLst/>
          </a:prstGeom>
          <a:noFill/>
        </p:spPr>
        <p:txBody>
          <a:bodyPr wrap="none" lIns="91440" tIns="45720" rIns="91440" bIns="45720" rtlCol="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err="1">
                <a:solidFill>
                  <a:schemeClr val="tx1">
                    <a:lumMod val="75000"/>
                    <a:lumOff val="25000"/>
                  </a:schemeClr>
                </a:solidFill>
                <a:latin typeface="+mn-ea"/>
              </a:rPr>
              <a:t>Movie</a:t>
            </a:r>
          </a:p>
        </p:txBody>
      </p:sp>
      <p:sp>
        <p:nvSpPr>
          <p:cNvPr id="10" name="TextBox 2">
            <a:extLst>
              <a:ext uri="{FF2B5EF4-FFF2-40B4-BE49-F238E27FC236}">
                <a16:creationId xmlns:a16="http://schemas.microsoft.com/office/drawing/2014/main" id="{3859B417-D93C-CB65-3EF1-615D8DEA6634}"/>
              </a:ext>
            </a:extLst>
          </p:cNvPr>
          <p:cNvSpPr txBox="1"/>
          <p:nvPr/>
        </p:nvSpPr>
        <p:spPr>
          <a:xfrm>
            <a:off x="5454074" y="1546289"/>
            <a:ext cx="822405" cy="369332"/>
          </a:xfrm>
          <a:prstGeom prst="rect">
            <a:avLst/>
          </a:prstGeom>
          <a:noFill/>
        </p:spPr>
        <p:txBody>
          <a:bodyPr wrap="none" lIns="91440" tIns="45720" rIns="91440" bIns="45720" rtlCol="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err="1">
                <a:solidFill>
                  <a:schemeClr val="tx1">
                    <a:lumMod val="75000"/>
                    <a:lumOff val="25000"/>
                  </a:schemeClr>
                </a:solidFill>
                <a:latin typeface="+mn-ea"/>
              </a:rPr>
              <a:t>Drama</a:t>
            </a:r>
            <a:endParaRPr lang="en-US" altLang="ko-KR" err="1"/>
          </a:p>
        </p:txBody>
      </p:sp>
      <p:sp>
        <p:nvSpPr>
          <p:cNvPr id="11" name="TextBox 3">
            <a:extLst>
              <a:ext uri="{FF2B5EF4-FFF2-40B4-BE49-F238E27FC236}">
                <a16:creationId xmlns:a16="http://schemas.microsoft.com/office/drawing/2014/main" id="{95476569-8188-CC6C-397E-D566802D6914}"/>
              </a:ext>
            </a:extLst>
          </p:cNvPr>
          <p:cNvSpPr txBox="1"/>
          <p:nvPr/>
        </p:nvSpPr>
        <p:spPr>
          <a:xfrm>
            <a:off x="9107529" y="1546289"/>
            <a:ext cx="1072601" cy="369332"/>
          </a:xfrm>
          <a:prstGeom prst="rect">
            <a:avLst/>
          </a:prstGeom>
          <a:noFill/>
        </p:spPr>
        <p:txBody>
          <a:bodyPr wrap="none" lIns="91440" tIns="45720" rIns="91440" bIns="45720" rtlCol="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err="1">
                <a:solidFill>
                  <a:schemeClr val="tx1">
                    <a:lumMod val="75000"/>
                    <a:lumOff val="25000"/>
                  </a:schemeClr>
                </a:solidFill>
                <a:latin typeface="+mn-ea"/>
              </a:rPr>
              <a:t>Webtoon</a:t>
            </a:r>
            <a:endParaRPr lang="en-US" altLang="ko-KR" err="1"/>
          </a:p>
        </p:txBody>
      </p:sp>
      <p:cxnSp>
        <p:nvCxnSpPr>
          <p:cNvPr id="12" name="직선 연결선 11">
            <a:extLst>
              <a:ext uri="{FF2B5EF4-FFF2-40B4-BE49-F238E27FC236}">
                <a16:creationId xmlns:a16="http://schemas.microsoft.com/office/drawing/2014/main" id="{F0BD35C2-BB2F-9FD9-63BE-3D0EF3360D3A}"/>
              </a:ext>
            </a:extLst>
          </p:cNvPr>
          <p:cNvCxnSpPr>
            <a:cxnSpLocks/>
          </p:cNvCxnSpPr>
          <p:nvPr/>
        </p:nvCxnSpPr>
        <p:spPr>
          <a:xfrm>
            <a:off x="1246225" y="2044493"/>
            <a:ext cx="18261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CE5F38A5-89B8-C8F0-31CB-0BB425DD028E}"/>
              </a:ext>
            </a:extLst>
          </p:cNvPr>
          <p:cNvCxnSpPr>
            <a:cxnSpLocks/>
          </p:cNvCxnSpPr>
          <p:nvPr/>
        </p:nvCxnSpPr>
        <p:spPr>
          <a:xfrm>
            <a:off x="5024777" y="2044493"/>
            <a:ext cx="18261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7A87ACBA-296A-8ABC-4FA0-D728A692317B}"/>
              </a:ext>
            </a:extLst>
          </p:cNvPr>
          <p:cNvCxnSpPr>
            <a:cxnSpLocks/>
          </p:cNvCxnSpPr>
          <p:nvPr/>
        </p:nvCxnSpPr>
        <p:spPr>
          <a:xfrm>
            <a:off x="8803328" y="2044493"/>
            <a:ext cx="18261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 name="Picture 17">
            <a:extLst>
              <a:ext uri="{FF2B5EF4-FFF2-40B4-BE49-F238E27FC236}">
                <a16:creationId xmlns:a16="http://schemas.microsoft.com/office/drawing/2014/main" id="{16A521F5-855F-5744-95A9-9DC2F9943577}"/>
              </a:ext>
            </a:extLst>
          </p:cNvPr>
          <p:cNvPicPr>
            <a:picLocks noChangeAspect="1"/>
          </p:cNvPicPr>
          <p:nvPr/>
        </p:nvPicPr>
        <p:blipFill>
          <a:blip r:embed="rId3"/>
          <a:stretch>
            <a:fillRect/>
          </a:stretch>
        </p:blipFill>
        <p:spPr>
          <a:xfrm>
            <a:off x="9211733" y="2468639"/>
            <a:ext cx="1243391" cy="1255486"/>
          </a:xfrm>
          <a:prstGeom prst="rect">
            <a:avLst/>
          </a:prstGeom>
        </p:spPr>
      </p:pic>
      <p:pic>
        <p:nvPicPr>
          <p:cNvPr id="16" name="Picture 18">
            <a:extLst>
              <a:ext uri="{FF2B5EF4-FFF2-40B4-BE49-F238E27FC236}">
                <a16:creationId xmlns:a16="http://schemas.microsoft.com/office/drawing/2014/main" id="{63EC12B6-B847-B56A-A5FF-FE8F14C4EEBC}"/>
              </a:ext>
            </a:extLst>
          </p:cNvPr>
          <p:cNvPicPr>
            <a:picLocks noChangeAspect="1"/>
          </p:cNvPicPr>
          <p:nvPr/>
        </p:nvPicPr>
        <p:blipFill>
          <a:blip r:embed="rId4"/>
          <a:stretch>
            <a:fillRect/>
          </a:stretch>
        </p:blipFill>
        <p:spPr>
          <a:xfrm>
            <a:off x="5361214" y="2391833"/>
            <a:ext cx="1239761" cy="1263952"/>
          </a:xfrm>
          <a:prstGeom prst="rect">
            <a:avLst/>
          </a:prstGeom>
        </p:spPr>
      </p:pic>
      <p:pic>
        <p:nvPicPr>
          <p:cNvPr id="17" name="Picture 19">
            <a:extLst>
              <a:ext uri="{FF2B5EF4-FFF2-40B4-BE49-F238E27FC236}">
                <a16:creationId xmlns:a16="http://schemas.microsoft.com/office/drawing/2014/main" id="{8405D26B-F3DF-E7CC-EA87-22F4AFCA6612}"/>
              </a:ext>
            </a:extLst>
          </p:cNvPr>
          <p:cNvPicPr>
            <a:picLocks noChangeAspect="1"/>
          </p:cNvPicPr>
          <p:nvPr/>
        </p:nvPicPr>
        <p:blipFill>
          <a:blip r:embed="rId5"/>
          <a:stretch>
            <a:fillRect/>
          </a:stretch>
        </p:blipFill>
        <p:spPr>
          <a:xfrm>
            <a:off x="1637770" y="2466295"/>
            <a:ext cx="1090840" cy="1115032"/>
          </a:xfrm>
          <a:prstGeom prst="rect">
            <a:avLst/>
          </a:prstGeom>
        </p:spPr>
      </p:pic>
      <p:sp>
        <p:nvSpPr>
          <p:cNvPr id="18" name="TextBox 10">
            <a:extLst>
              <a:ext uri="{FF2B5EF4-FFF2-40B4-BE49-F238E27FC236}">
                <a16:creationId xmlns:a16="http://schemas.microsoft.com/office/drawing/2014/main" id="{83177133-4743-F7B3-6781-61B242861E06}"/>
              </a:ext>
            </a:extLst>
          </p:cNvPr>
          <p:cNvSpPr txBox="1"/>
          <p:nvPr/>
        </p:nvSpPr>
        <p:spPr>
          <a:xfrm>
            <a:off x="1076476" y="4009571"/>
            <a:ext cx="2848427"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a:buChar char="•"/>
            </a:pPr>
            <a:r>
              <a:rPr lang="en-US" altLang="ko-KR" err="1">
                <a:ea typeface="+mn-lt"/>
                <a:cs typeface="+mn-lt"/>
              </a:rPr>
              <a:t>Watchapedia</a:t>
            </a:r>
            <a:endParaRPr lang="en-US"/>
          </a:p>
          <a:p>
            <a:pPr marL="285750" indent="-285750">
              <a:buFont typeface="Arial"/>
              <a:buChar char="•"/>
            </a:pPr>
            <a:endParaRPr lang="en-US"/>
          </a:p>
        </p:txBody>
      </p:sp>
      <p:sp>
        <p:nvSpPr>
          <p:cNvPr id="19" name="TextBox 11">
            <a:extLst>
              <a:ext uri="{FF2B5EF4-FFF2-40B4-BE49-F238E27FC236}">
                <a16:creationId xmlns:a16="http://schemas.microsoft.com/office/drawing/2014/main" id="{685D5C96-D457-FEF6-83F3-BAB4ADBF6F5C}"/>
              </a:ext>
            </a:extLst>
          </p:cNvPr>
          <p:cNvSpPr txBox="1"/>
          <p:nvPr/>
        </p:nvSpPr>
        <p:spPr>
          <a:xfrm>
            <a:off x="1052285" y="4880428"/>
            <a:ext cx="2866571"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Calibri"/>
              <a:buChar char="-"/>
            </a:pPr>
            <a:r>
              <a:rPr lang="en-US"/>
              <a:t>Title</a:t>
            </a:r>
          </a:p>
          <a:p>
            <a:pPr marL="285750" indent="-285750">
              <a:buFont typeface="Calibri"/>
              <a:buChar char="-"/>
            </a:pPr>
            <a:r>
              <a:rPr lang="en-US"/>
              <a:t>Genre</a:t>
            </a:r>
          </a:p>
          <a:p>
            <a:pPr marL="285750" indent="-285750">
              <a:buFont typeface="Calibri"/>
              <a:buChar char="-"/>
            </a:pPr>
            <a:r>
              <a:rPr lang="en-US"/>
              <a:t>Country</a:t>
            </a:r>
          </a:p>
          <a:p>
            <a:pPr marL="285750" indent="-285750">
              <a:buFont typeface="Calibri"/>
              <a:buChar char="-"/>
            </a:pPr>
            <a:r>
              <a:rPr lang="en-US"/>
              <a:t>Director</a:t>
            </a:r>
          </a:p>
          <a:p>
            <a:pPr marL="285750" indent="-285750">
              <a:buFont typeface="Calibri"/>
              <a:buChar char="-"/>
            </a:pPr>
            <a:r>
              <a:rPr lang="en-US"/>
              <a:t>Description</a:t>
            </a:r>
          </a:p>
          <a:p>
            <a:pPr marL="285750" indent="-285750">
              <a:buFont typeface="Calibri"/>
              <a:buChar char="-"/>
            </a:pPr>
            <a:r>
              <a:rPr lang="en-US"/>
              <a:t>...</a:t>
            </a:r>
          </a:p>
          <a:p>
            <a:pPr marL="285750" indent="-285750">
              <a:buFont typeface="Calibri"/>
              <a:buChar char="-"/>
            </a:pPr>
            <a:endParaRPr lang="en-US"/>
          </a:p>
        </p:txBody>
      </p:sp>
      <p:sp>
        <p:nvSpPr>
          <p:cNvPr id="20" name="TextBox 12">
            <a:extLst>
              <a:ext uri="{FF2B5EF4-FFF2-40B4-BE49-F238E27FC236}">
                <a16:creationId xmlns:a16="http://schemas.microsoft.com/office/drawing/2014/main" id="{86E15218-977B-E6A7-D4CB-AD98DE79C559}"/>
              </a:ext>
            </a:extLst>
          </p:cNvPr>
          <p:cNvSpPr txBox="1"/>
          <p:nvPr/>
        </p:nvSpPr>
        <p:spPr>
          <a:xfrm>
            <a:off x="4729237" y="4021666"/>
            <a:ext cx="284842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a:buChar char="•"/>
            </a:pPr>
            <a:r>
              <a:rPr lang="en-US" err="1">
                <a:ea typeface="+mn-lt"/>
                <a:cs typeface="+mn-lt"/>
              </a:rPr>
              <a:t>Watchapedia</a:t>
            </a:r>
            <a:endParaRPr lang="en-US"/>
          </a:p>
        </p:txBody>
      </p:sp>
      <p:sp>
        <p:nvSpPr>
          <p:cNvPr id="21" name="TextBox 13">
            <a:extLst>
              <a:ext uri="{FF2B5EF4-FFF2-40B4-BE49-F238E27FC236}">
                <a16:creationId xmlns:a16="http://schemas.microsoft.com/office/drawing/2014/main" id="{C6FB27BA-6AA5-5ED2-799B-0D83A6DE3770}"/>
              </a:ext>
            </a:extLst>
          </p:cNvPr>
          <p:cNvSpPr txBox="1"/>
          <p:nvPr/>
        </p:nvSpPr>
        <p:spPr>
          <a:xfrm>
            <a:off x="4705046" y="4807856"/>
            <a:ext cx="2866571"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Calibri"/>
              <a:buChar char="-"/>
            </a:pPr>
            <a:r>
              <a:rPr lang="en-US"/>
              <a:t>Title</a:t>
            </a:r>
          </a:p>
          <a:p>
            <a:pPr marL="285750" indent="-285750">
              <a:buFont typeface="Calibri"/>
              <a:buChar char="-"/>
            </a:pPr>
            <a:r>
              <a:rPr lang="en-US"/>
              <a:t>Genre</a:t>
            </a:r>
          </a:p>
          <a:p>
            <a:pPr marL="285750" indent="-285750">
              <a:buFont typeface="Calibri"/>
              <a:buChar char="-"/>
            </a:pPr>
            <a:r>
              <a:rPr lang="en-US"/>
              <a:t>Director</a:t>
            </a:r>
          </a:p>
          <a:p>
            <a:pPr marL="285750" indent="-285750">
              <a:buFont typeface="Calibri"/>
              <a:buChar char="-"/>
            </a:pPr>
            <a:r>
              <a:rPr lang="en-US"/>
              <a:t>Plot summary</a:t>
            </a:r>
          </a:p>
          <a:p>
            <a:pPr marL="285750" indent="-285750">
              <a:buFont typeface="Calibri"/>
              <a:buChar char="-"/>
            </a:pPr>
            <a:r>
              <a:rPr lang="en-US"/>
              <a:t>...</a:t>
            </a:r>
          </a:p>
          <a:p>
            <a:pPr marL="285750" indent="-285750">
              <a:buFont typeface="Calibri"/>
              <a:buChar char="-"/>
            </a:pPr>
            <a:endParaRPr lang="en-US"/>
          </a:p>
        </p:txBody>
      </p:sp>
      <p:sp>
        <p:nvSpPr>
          <p:cNvPr id="22" name="TextBox 14">
            <a:extLst>
              <a:ext uri="{FF2B5EF4-FFF2-40B4-BE49-F238E27FC236}">
                <a16:creationId xmlns:a16="http://schemas.microsoft.com/office/drawing/2014/main" id="{82D08EAA-AC17-DAC0-D235-7753F5EDD20F}"/>
              </a:ext>
            </a:extLst>
          </p:cNvPr>
          <p:cNvSpPr txBox="1"/>
          <p:nvPr/>
        </p:nvSpPr>
        <p:spPr>
          <a:xfrm>
            <a:off x="8563834" y="4005538"/>
            <a:ext cx="327974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a:buChar char="•"/>
            </a:pPr>
            <a:r>
              <a:rPr lang="en-US" altLang="ko-KR" err="1">
                <a:ea typeface="+mn-lt"/>
                <a:cs typeface="+mn-lt"/>
              </a:rPr>
              <a:t>Watchapedia</a:t>
            </a:r>
            <a:endParaRPr lang="en-US"/>
          </a:p>
        </p:txBody>
      </p:sp>
      <p:sp>
        <p:nvSpPr>
          <p:cNvPr id="23" name="TextBox 15">
            <a:extLst>
              <a:ext uri="{FF2B5EF4-FFF2-40B4-BE49-F238E27FC236}">
                <a16:creationId xmlns:a16="http://schemas.microsoft.com/office/drawing/2014/main" id="{D96CA046-68AD-0B28-75C3-A20429CCF442}"/>
              </a:ext>
            </a:extLst>
          </p:cNvPr>
          <p:cNvSpPr txBox="1"/>
          <p:nvPr/>
        </p:nvSpPr>
        <p:spPr>
          <a:xfrm>
            <a:off x="8563427" y="4735284"/>
            <a:ext cx="2866571"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Calibri"/>
              <a:buChar char="-"/>
            </a:pPr>
            <a:r>
              <a:rPr lang="en-US"/>
              <a:t>Title</a:t>
            </a:r>
          </a:p>
          <a:p>
            <a:pPr marL="285750" indent="-285750">
              <a:buFont typeface="Calibri"/>
              <a:buChar char="-"/>
            </a:pPr>
            <a:r>
              <a:rPr lang="en-US"/>
              <a:t>Genre</a:t>
            </a:r>
          </a:p>
          <a:p>
            <a:pPr marL="285750" indent="-285750">
              <a:buFont typeface="Calibri"/>
              <a:buChar char="-"/>
            </a:pPr>
            <a:r>
              <a:rPr lang="en-US"/>
              <a:t>Author</a:t>
            </a:r>
          </a:p>
          <a:p>
            <a:pPr marL="285750" indent="-285750">
              <a:buFont typeface="Calibri"/>
              <a:buChar char="-"/>
            </a:pPr>
            <a:r>
              <a:rPr lang="en-US"/>
              <a:t>Description</a:t>
            </a:r>
          </a:p>
          <a:p>
            <a:pPr marL="285750" indent="-285750">
              <a:buFont typeface="Calibri"/>
              <a:buChar char="-"/>
            </a:pPr>
            <a:r>
              <a:rPr lang="en-US"/>
              <a:t>...</a:t>
            </a:r>
          </a:p>
          <a:p>
            <a:pPr marL="285750" indent="-285750">
              <a:buFont typeface="Calibri"/>
              <a:buChar char="-"/>
            </a:pPr>
            <a:endParaRPr lang="en-US"/>
          </a:p>
        </p:txBody>
      </p:sp>
    </p:spTree>
    <p:extLst>
      <p:ext uri="{BB962C8B-B14F-4D97-AF65-F5344CB8AC3E}">
        <p14:creationId xmlns:p14="http://schemas.microsoft.com/office/powerpoint/2010/main" val="16264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663230"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 Crawling</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1</a:t>
            </a:r>
            <a:endParaRPr lang="ko-KR" altLang="en-US" sz="1400">
              <a:solidFill>
                <a:schemeClr val="bg1"/>
              </a:solidFill>
            </a:endParaRPr>
          </a:p>
        </p:txBody>
      </p:sp>
      <p:pic>
        <p:nvPicPr>
          <p:cNvPr id="4" name="그림 5" descr="텍스트이(가) 표시된 사진&#10;&#10;자동 생성된 설명">
            <a:extLst>
              <a:ext uri="{FF2B5EF4-FFF2-40B4-BE49-F238E27FC236}">
                <a16:creationId xmlns:a16="http://schemas.microsoft.com/office/drawing/2014/main" id="{B5E209B0-AA6F-027A-2109-A4C7F4A6DAE4}"/>
              </a:ext>
            </a:extLst>
          </p:cNvPr>
          <p:cNvPicPr>
            <a:picLocks noChangeAspect="1"/>
          </p:cNvPicPr>
          <p:nvPr/>
        </p:nvPicPr>
        <p:blipFill>
          <a:blip r:embed="rId3"/>
          <a:stretch>
            <a:fillRect/>
          </a:stretch>
        </p:blipFill>
        <p:spPr>
          <a:xfrm>
            <a:off x="444030" y="990725"/>
            <a:ext cx="8763940" cy="4227440"/>
          </a:xfrm>
          <a:prstGeom prst="rect">
            <a:avLst/>
          </a:prstGeom>
        </p:spPr>
      </p:pic>
      <p:pic>
        <p:nvPicPr>
          <p:cNvPr id="7" name="그림 7" descr="테이블이(가) 표시된 사진&#10;&#10;자동 생성된 설명">
            <a:extLst>
              <a:ext uri="{FF2B5EF4-FFF2-40B4-BE49-F238E27FC236}">
                <a16:creationId xmlns:a16="http://schemas.microsoft.com/office/drawing/2014/main" id="{7AFA2BCA-B59F-68E6-A32A-60726ED8CBC4}"/>
              </a:ext>
            </a:extLst>
          </p:cNvPr>
          <p:cNvPicPr>
            <a:picLocks noChangeAspect="1"/>
          </p:cNvPicPr>
          <p:nvPr/>
        </p:nvPicPr>
        <p:blipFill>
          <a:blip r:embed="rId4"/>
          <a:stretch>
            <a:fillRect/>
          </a:stretch>
        </p:blipFill>
        <p:spPr>
          <a:xfrm>
            <a:off x="3450102" y="3143574"/>
            <a:ext cx="8617721" cy="3455031"/>
          </a:xfrm>
          <a:prstGeom prst="rect">
            <a:avLst/>
          </a:prstGeom>
        </p:spPr>
      </p:pic>
    </p:spTree>
    <p:extLst>
      <p:ext uri="{BB962C8B-B14F-4D97-AF65-F5344CB8AC3E}">
        <p14:creationId xmlns:p14="http://schemas.microsoft.com/office/powerpoint/2010/main" val="3221819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582695"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 analysis</a:t>
            </a:r>
            <a:endParaRPr lang="ko-KR" altLang="en-US"/>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sp>
        <p:nvSpPr>
          <p:cNvPr id="7" name="TextBox 6">
            <a:extLst>
              <a:ext uri="{FF2B5EF4-FFF2-40B4-BE49-F238E27FC236}">
                <a16:creationId xmlns:a16="http://schemas.microsoft.com/office/drawing/2014/main" id="{06567DF5-1B42-EEE1-E8E4-E506859E4049}"/>
              </a:ext>
            </a:extLst>
          </p:cNvPr>
          <p:cNvSpPr txBox="1"/>
          <p:nvPr/>
        </p:nvSpPr>
        <p:spPr>
          <a:xfrm flipH="1">
            <a:off x="704422" y="1122929"/>
            <a:ext cx="10563079" cy="707886"/>
          </a:xfrm>
          <a:prstGeom prst="rect">
            <a:avLst/>
          </a:prstGeom>
          <a:noFill/>
        </p:spPr>
        <p:txBody>
          <a:bodyPr wrap="square" rtlCol="0">
            <a:spAutoFit/>
          </a:bodyPr>
          <a:lstStyle/>
          <a:p>
            <a:r>
              <a:rPr lang="en-US" altLang="ko-KR" sz="4000" b="1" spc="-300">
                <a:solidFill>
                  <a:schemeClr val="accent5">
                    <a:lumMod val="75000"/>
                  </a:schemeClr>
                </a:solidFill>
                <a:latin typeface="+mj-ea"/>
                <a:ea typeface="+mj-ea"/>
              </a:rPr>
              <a:t>Contents ratings</a:t>
            </a:r>
            <a:endParaRPr lang="ko-KR" altLang="en-US" sz="4000" b="1" spc="-300">
              <a:solidFill>
                <a:schemeClr val="accent5">
                  <a:lumMod val="75000"/>
                </a:schemeClr>
              </a:solidFill>
              <a:latin typeface="+mj-ea"/>
              <a:ea typeface="+mj-ea"/>
            </a:endParaRPr>
          </a:p>
        </p:txBody>
      </p:sp>
      <p:cxnSp>
        <p:nvCxnSpPr>
          <p:cNvPr id="8" name="직선 연결선 7">
            <a:extLst>
              <a:ext uri="{FF2B5EF4-FFF2-40B4-BE49-F238E27FC236}">
                <a16:creationId xmlns:a16="http://schemas.microsoft.com/office/drawing/2014/main" id="{72A4C542-5EDC-760E-EB9D-C316F6CA0A82}"/>
              </a:ext>
            </a:extLst>
          </p:cNvPr>
          <p:cNvCxnSpPr>
            <a:cxnSpLocks/>
          </p:cNvCxnSpPr>
          <p:nvPr/>
        </p:nvCxnSpPr>
        <p:spPr>
          <a:xfrm>
            <a:off x="602959" y="1945302"/>
            <a:ext cx="1136488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C8E18A23-C1B0-8CF6-8F23-D71088094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839" y="2173877"/>
            <a:ext cx="5334000" cy="3933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55C19E-EFEF-0FC7-6A4D-8D5099780EBD}"/>
              </a:ext>
            </a:extLst>
          </p:cNvPr>
          <p:cNvSpPr txBox="1"/>
          <p:nvPr/>
        </p:nvSpPr>
        <p:spPr>
          <a:xfrm>
            <a:off x="420179" y="2482670"/>
            <a:ext cx="6213660" cy="1993110"/>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altLang="ko-KR" sz="1600" b="0" i="0">
                <a:solidFill>
                  <a:srgbClr val="000000"/>
                </a:solidFill>
                <a:effectLst/>
                <a:latin typeface="noto"/>
              </a:rPr>
              <a:t>It shows a very biased graph.</a:t>
            </a:r>
          </a:p>
          <a:p>
            <a:pPr marL="342900" indent="-342900">
              <a:lnSpc>
                <a:spcPct val="200000"/>
              </a:lnSpc>
              <a:buFont typeface="Wingdings" panose="05000000000000000000" pitchFamily="2" charset="2"/>
              <a:buChar char="Ø"/>
            </a:pPr>
            <a:r>
              <a:rPr lang="en-US" altLang="ko-KR" sz="1600" b="0" i="0">
                <a:solidFill>
                  <a:srgbClr val="000000"/>
                </a:solidFill>
                <a:effectLst/>
                <a:latin typeface="noto"/>
              </a:rPr>
              <a:t>The content that received the most evaluation was rated 1832 times.</a:t>
            </a:r>
          </a:p>
          <a:p>
            <a:pPr>
              <a:lnSpc>
                <a:spcPct val="200000"/>
              </a:lnSpc>
            </a:pPr>
            <a:r>
              <a:rPr lang="en-US" altLang="ko-KR" sz="1600">
                <a:solidFill>
                  <a:srgbClr val="000000"/>
                </a:solidFill>
                <a:latin typeface="noto"/>
              </a:rPr>
              <a:t>        and that content is “</a:t>
            </a:r>
            <a:r>
              <a:rPr lang="ko-KR" altLang="en-US" sz="1600">
                <a:solidFill>
                  <a:srgbClr val="000000"/>
                </a:solidFill>
                <a:latin typeface="noto"/>
              </a:rPr>
              <a:t>기생충</a:t>
            </a:r>
            <a:r>
              <a:rPr lang="en-US" altLang="ko-KR" sz="1600">
                <a:solidFill>
                  <a:srgbClr val="000000"/>
                </a:solidFill>
                <a:latin typeface="noto"/>
              </a:rPr>
              <a:t>”</a:t>
            </a:r>
            <a:endParaRPr lang="en-US" altLang="ko-KR" sz="1600" b="0" i="0">
              <a:solidFill>
                <a:srgbClr val="000000"/>
              </a:solidFill>
              <a:effectLst/>
              <a:latin typeface="noto"/>
            </a:endParaRPr>
          </a:p>
          <a:p>
            <a:pPr marL="342900" indent="-342900">
              <a:lnSpc>
                <a:spcPct val="200000"/>
              </a:lnSpc>
              <a:buFont typeface="Wingdings" panose="05000000000000000000" pitchFamily="2" charset="2"/>
              <a:buChar char="Ø"/>
            </a:pPr>
            <a:r>
              <a:rPr lang="en-US" altLang="ko-KR" sz="1600" b="0" i="0">
                <a:solidFill>
                  <a:srgbClr val="000000"/>
                </a:solidFill>
                <a:effectLst/>
                <a:latin typeface="noto"/>
              </a:rPr>
              <a:t>The content that received the least evaluation was evaluated once.</a:t>
            </a:r>
          </a:p>
        </p:txBody>
      </p:sp>
      <p:sp>
        <p:nvSpPr>
          <p:cNvPr id="6" name="TextBox 5">
            <a:extLst>
              <a:ext uri="{FF2B5EF4-FFF2-40B4-BE49-F238E27FC236}">
                <a16:creationId xmlns:a16="http://schemas.microsoft.com/office/drawing/2014/main" id="{84E41E5A-5CD5-50D9-6FF2-1893477217DB}"/>
              </a:ext>
            </a:extLst>
          </p:cNvPr>
          <p:cNvSpPr txBox="1"/>
          <p:nvPr/>
        </p:nvSpPr>
        <p:spPr>
          <a:xfrm>
            <a:off x="8604173" y="6107702"/>
            <a:ext cx="1145755" cy="369332"/>
          </a:xfrm>
          <a:prstGeom prst="rect">
            <a:avLst/>
          </a:prstGeom>
          <a:noFill/>
        </p:spPr>
        <p:txBody>
          <a:bodyPr wrap="square" rtlCol="0">
            <a:spAutoFit/>
          </a:bodyPr>
          <a:lstStyle/>
          <a:p>
            <a:r>
              <a:rPr lang="en-US" altLang="ko-KR"/>
              <a:t>Item id</a:t>
            </a:r>
            <a:endParaRPr lang="ko-KR" altLang="en-US"/>
          </a:p>
        </p:txBody>
      </p:sp>
      <p:sp>
        <p:nvSpPr>
          <p:cNvPr id="9" name="TextBox 8">
            <a:extLst>
              <a:ext uri="{FF2B5EF4-FFF2-40B4-BE49-F238E27FC236}">
                <a16:creationId xmlns:a16="http://schemas.microsoft.com/office/drawing/2014/main" id="{CE6639C9-4D8E-CAD0-EE0A-6B3BAE477503}"/>
              </a:ext>
            </a:extLst>
          </p:cNvPr>
          <p:cNvSpPr txBox="1"/>
          <p:nvPr/>
        </p:nvSpPr>
        <p:spPr>
          <a:xfrm>
            <a:off x="5558162" y="2044242"/>
            <a:ext cx="1514667" cy="369332"/>
          </a:xfrm>
          <a:prstGeom prst="rect">
            <a:avLst/>
          </a:prstGeom>
          <a:noFill/>
        </p:spPr>
        <p:txBody>
          <a:bodyPr wrap="square" rtlCol="0">
            <a:spAutoFit/>
          </a:bodyPr>
          <a:lstStyle/>
          <a:p>
            <a:r>
              <a:rPr lang="en-US" altLang="ko-KR"/>
              <a:t>Rating counts</a:t>
            </a:r>
            <a:endParaRPr lang="ko-KR" altLang="en-US"/>
          </a:p>
        </p:txBody>
      </p:sp>
    </p:spTree>
    <p:extLst>
      <p:ext uri="{BB962C8B-B14F-4D97-AF65-F5344CB8AC3E}">
        <p14:creationId xmlns:p14="http://schemas.microsoft.com/office/powerpoint/2010/main" val="4044720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3030894" cy="400110"/>
          </a:xfrm>
          <a:prstGeom prst="rect">
            <a:avLst/>
          </a:prstGeom>
          <a:noFill/>
        </p:spPr>
        <p:txBody>
          <a:bodyPr wrap="none" lIns="91440" tIns="45720" rIns="91440" bIns="45720" rtlCol="0" anchor="t">
            <a:spAutoFit/>
          </a:bodyPr>
          <a:lstStyle/>
          <a:p>
            <a:r>
              <a:rPr lang="en-US" altLang="ko-KR" sz="2000" b="1" spc="600" err="1">
                <a:solidFill>
                  <a:schemeClr val="accent1">
                    <a:lumMod val="50000"/>
                  </a:schemeClr>
                </a:solidFill>
              </a:rPr>
              <a:t>Legnth</a:t>
            </a:r>
            <a:r>
              <a:rPr lang="en-US" altLang="ko-KR" sz="2000" b="1" spc="600">
                <a:solidFill>
                  <a:schemeClr val="accent1">
                    <a:lumMod val="50000"/>
                  </a:schemeClr>
                </a:solidFill>
              </a:rPr>
              <a:t> filtering</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graphicFrame>
        <p:nvGraphicFramePr>
          <p:cNvPr id="20" name="표 3">
            <a:extLst>
              <a:ext uri="{FF2B5EF4-FFF2-40B4-BE49-F238E27FC236}">
                <a16:creationId xmlns:a16="http://schemas.microsoft.com/office/drawing/2014/main" id="{28304DC6-16FD-6EF5-F721-82A159E06956}"/>
              </a:ext>
            </a:extLst>
          </p:cNvPr>
          <p:cNvGraphicFramePr>
            <a:graphicFrameLocks noGrp="1"/>
          </p:cNvGraphicFramePr>
          <p:nvPr/>
        </p:nvGraphicFramePr>
        <p:xfrm>
          <a:off x="1159727" y="2141437"/>
          <a:ext cx="3667195" cy="3427459"/>
        </p:xfrm>
        <a:graphic>
          <a:graphicData uri="http://schemas.openxmlformats.org/drawingml/2006/table">
            <a:tbl>
              <a:tblPr firstRow="1" bandRow="1">
                <a:tableStyleId>{5C22544A-7EE6-4342-B048-85BDC9FD1C3A}</a:tableStyleId>
              </a:tblPr>
              <a:tblGrid>
                <a:gridCol w="2696972">
                  <a:extLst>
                    <a:ext uri="{9D8B030D-6E8A-4147-A177-3AD203B41FA5}">
                      <a16:colId xmlns:a16="http://schemas.microsoft.com/office/drawing/2014/main" val="2316976716"/>
                    </a:ext>
                  </a:extLst>
                </a:gridCol>
                <a:gridCol w="970223">
                  <a:extLst>
                    <a:ext uri="{9D8B030D-6E8A-4147-A177-3AD203B41FA5}">
                      <a16:colId xmlns:a16="http://schemas.microsoft.com/office/drawing/2014/main" val="439198558"/>
                    </a:ext>
                  </a:extLst>
                </a:gridCol>
              </a:tblGrid>
              <a:tr h="489637">
                <a:tc>
                  <a:txBody>
                    <a:bodyPr/>
                    <a:lstStyle/>
                    <a:p>
                      <a:pPr algn="l"/>
                      <a:r>
                        <a:rPr lang="en-US" b="1">
                          <a:effectLst/>
                        </a:rPr>
                        <a:t>Description</a:t>
                      </a:r>
                    </a:p>
                  </a:txBody>
                  <a:tcPr anchor="ctr"/>
                </a:tc>
                <a:tc>
                  <a:txBody>
                    <a:bodyPr/>
                    <a:lstStyle/>
                    <a:p>
                      <a:pPr algn="l"/>
                      <a:r>
                        <a:rPr lang="en-US" b="1">
                          <a:effectLst/>
                        </a:rPr>
                        <a:t>Value</a:t>
                      </a:r>
                    </a:p>
                  </a:txBody>
                  <a:tcPr anchor="ctr"/>
                </a:tc>
                <a:extLst>
                  <a:ext uri="{0D108BD9-81ED-4DB2-BD59-A6C34878D82A}">
                    <a16:rowId xmlns:a16="http://schemas.microsoft.com/office/drawing/2014/main" val="1552454520"/>
                  </a:ext>
                </a:extLst>
              </a:tr>
              <a:tr h="489637">
                <a:tc>
                  <a:txBody>
                    <a:bodyPr/>
                    <a:lstStyle/>
                    <a:p>
                      <a:pPr algn="l"/>
                      <a:r>
                        <a:rPr lang="en-US">
                          <a:effectLst/>
                        </a:rPr>
                        <a:t>The number of users</a:t>
                      </a:r>
                    </a:p>
                  </a:txBody>
                  <a:tcPr anchor="ctr"/>
                </a:tc>
                <a:tc>
                  <a:txBody>
                    <a:bodyPr/>
                    <a:lstStyle/>
                    <a:p>
                      <a:pPr algn="l"/>
                      <a:r>
                        <a:rPr lang="en-US" altLang="ko-KR">
                          <a:effectLst/>
                        </a:rPr>
                        <a:t>2887</a:t>
                      </a:r>
                    </a:p>
                  </a:txBody>
                  <a:tcPr anchor="ctr"/>
                </a:tc>
                <a:extLst>
                  <a:ext uri="{0D108BD9-81ED-4DB2-BD59-A6C34878D82A}">
                    <a16:rowId xmlns:a16="http://schemas.microsoft.com/office/drawing/2014/main" val="1284870824"/>
                  </a:ext>
                </a:extLst>
              </a:tr>
              <a:tr h="489637">
                <a:tc>
                  <a:txBody>
                    <a:bodyPr/>
                    <a:lstStyle/>
                    <a:p>
                      <a:pPr algn="l"/>
                      <a:r>
                        <a:rPr lang="en-US">
                          <a:effectLst/>
                        </a:rPr>
                        <a:t>Average actions of users</a:t>
                      </a:r>
                    </a:p>
                  </a:txBody>
                  <a:tcPr anchor="ctr"/>
                </a:tc>
                <a:tc>
                  <a:txBody>
                    <a:bodyPr/>
                    <a:lstStyle/>
                    <a:p>
                      <a:pPr algn="l"/>
                      <a:r>
                        <a:rPr lang="en-US" altLang="ko-KR">
                          <a:effectLst/>
                        </a:rPr>
                        <a:t>286.82</a:t>
                      </a:r>
                    </a:p>
                  </a:txBody>
                  <a:tcPr anchor="ctr"/>
                </a:tc>
                <a:extLst>
                  <a:ext uri="{0D108BD9-81ED-4DB2-BD59-A6C34878D82A}">
                    <a16:rowId xmlns:a16="http://schemas.microsoft.com/office/drawing/2014/main" val="663114762"/>
                  </a:ext>
                </a:extLst>
              </a:tr>
              <a:tr h="489637">
                <a:tc>
                  <a:txBody>
                    <a:bodyPr/>
                    <a:lstStyle/>
                    <a:p>
                      <a:pPr algn="l"/>
                      <a:r>
                        <a:rPr lang="en-US">
                          <a:effectLst/>
                        </a:rPr>
                        <a:t>The number of items</a:t>
                      </a:r>
                    </a:p>
                  </a:txBody>
                  <a:tcPr anchor="ctr"/>
                </a:tc>
                <a:tc>
                  <a:txBody>
                    <a:bodyPr/>
                    <a:lstStyle/>
                    <a:p>
                      <a:pPr algn="l"/>
                      <a:r>
                        <a:rPr lang="en-US" altLang="ko-KR" b="1">
                          <a:solidFill>
                            <a:srgbClr val="FF0000"/>
                          </a:solidFill>
                          <a:effectLst/>
                        </a:rPr>
                        <a:t>56965</a:t>
                      </a:r>
                    </a:p>
                  </a:txBody>
                  <a:tcPr anchor="ctr"/>
                </a:tc>
                <a:extLst>
                  <a:ext uri="{0D108BD9-81ED-4DB2-BD59-A6C34878D82A}">
                    <a16:rowId xmlns:a16="http://schemas.microsoft.com/office/drawing/2014/main" val="3182407344"/>
                  </a:ext>
                </a:extLst>
              </a:tr>
              <a:tr h="489637">
                <a:tc>
                  <a:txBody>
                    <a:bodyPr/>
                    <a:lstStyle/>
                    <a:p>
                      <a:pPr algn="l"/>
                      <a:r>
                        <a:rPr lang="en-US">
                          <a:effectLst/>
                        </a:rPr>
                        <a:t>Average actions of items</a:t>
                      </a:r>
                    </a:p>
                  </a:txBody>
                  <a:tcPr anchor="ctr"/>
                </a:tc>
                <a:tc>
                  <a:txBody>
                    <a:bodyPr/>
                    <a:lstStyle/>
                    <a:p>
                      <a:pPr algn="l"/>
                      <a:r>
                        <a:rPr lang="en-US" altLang="ko-KR">
                          <a:effectLst/>
                        </a:rPr>
                        <a:t>14.53</a:t>
                      </a:r>
                    </a:p>
                  </a:txBody>
                  <a:tcPr anchor="ctr"/>
                </a:tc>
                <a:extLst>
                  <a:ext uri="{0D108BD9-81ED-4DB2-BD59-A6C34878D82A}">
                    <a16:rowId xmlns:a16="http://schemas.microsoft.com/office/drawing/2014/main" val="3492347527"/>
                  </a:ext>
                </a:extLst>
              </a:tr>
              <a:tr h="489637">
                <a:tc>
                  <a:txBody>
                    <a:bodyPr/>
                    <a:lstStyle/>
                    <a:p>
                      <a:pPr algn="l"/>
                      <a:r>
                        <a:rPr lang="en-US">
                          <a:effectLst/>
                        </a:rPr>
                        <a:t>The number of inters</a:t>
                      </a:r>
                    </a:p>
                  </a:txBody>
                  <a:tcPr anchor="ctr"/>
                </a:tc>
                <a:tc>
                  <a:txBody>
                    <a:bodyPr/>
                    <a:lstStyle/>
                    <a:p>
                      <a:pPr algn="l"/>
                      <a:r>
                        <a:rPr lang="en-US" altLang="ko-KR">
                          <a:effectLst/>
                        </a:rPr>
                        <a:t>827767</a:t>
                      </a:r>
                    </a:p>
                  </a:txBody>
                  <a:tcPr anchor="ctr"/>
                </a:tc>
                <a:extLst>
                  <a:ext uri="{0D108BD9-81ED-4DB2-BD59-A6C34878D82A}">
                    <a16:rowId xmlns:a16="http://schemas.microsoft.com/office/drawing/2014/main" val="1216707733"/>
                  </a:ext>
                </a:extLst>
              </a:tr>
              <a:tr h="489637">
                <a:tc>
                  <a:txBody>
                    <a:bodyPr/>
                    <a:lstStyle/>
                    <a:p>
                      <a:pPr algn="l"/>
                      <a:r>
                        <a:rPr lang="en-US">
                          <a:effectLst/>
                        </a:rPr>
                        <a:t>The sparsity of the dataset</a:t>
                      </a:r>
                    </a:p>
                  </a:txBody>
                  <a:tcPr anchor="ctr"/>
                </a:tc>
                <a:tc>
                  <a:txBody>
                    <a:bodyPr/>
                    <a:lstStyle/>
                    <a:p>
                      <a:pPr algn="l"/>
                      <a:r>
                        <a:rPr lang="en-US" altLang="ko-KR" b="1">
                          <a:solidFill>
                            <a:srgbClr val="FF0000"/>
                          </a:solidFill>
                          <a:effectLst/>
                        </a:rPr>
                        <a:t>99.4%</a:t>
                      </a:r>
                    </a:p>
                  </a:txBody>
                  <a:tcPr anchor="ctr"/>
                </a:tc>
                <a:extLst>
                  <a:ext uri="{0D108BD9-81ED-4DB2-BD59-A6C34878D82A}">
                    <a16:rowId xmlns:a16="http://schemas.microsoft.com/office/drawing/2014/main" val="2549537697"/>
                  </a:ext>
                </a:extLst>
              </a:tr>
            </a:tbl>
          </a:graphicData>
        </a:graphic>
      </p:graphicFrame>
      <p:graphicFrame>
        <p:nvGraphicFramePr>
          <p:cNvPr id="21" name="표 3">
            <a:extLst>
              <a:ext uri="{FF2B5EF4-FFF2-40B4-BE49-F238E27FC236}">
                <a16:creationId xmlns:a16="http://schemas.microsoft.com/office/drawing/2014/main" id="{9AF9A9E3-2D08-7A2E-262D-7D39EC37C308}"/>
              </a:ext>
            </a:extLst>
          </p:cNvPr>
          <p:cNvGraphicFramePr>
            <a:graphicFrameLocks noGrp="1"/>
          </p:cNvGraphicFramePr>
          <p:nvPr/>
        </p:nvGraphicFramePr>
        <p:xfrm>
          <a:off x="7722368" y="2141437"/>
          <a:ext cx="3667195" cy="3427459"/>
        </p:xfrm>
        <a:graphic>
          <a:graphicData uri="http://schemas.openxmlformats.org/drawingml/2006/table">
            <a:tbl>
              <a:tblPr firstRow="1" bandRow="1">
                <a:tableStyleId>{5C22544A-7EE6-4342-B048-85BDC9FD1C3A}</a:tableStyleId>
              </a:tblPr>
              <a:tblGrid>
                <a:gridCol w="2696972">
                  <a:extLst>
                    <a:ext uri="{9D8B030D-6E8A-4147-A177-3AD203B41FA5}">
                      <a16:colId xmlns:a16="http://schemas.microsoft.com/office/drawing/2014/main" val="2316976716"/>
                    </a:ext>
                  </a:extLst>
                </a:gridCol>
                <a:gridCol w="970223">
                  <a:extLst>
                    <a:ext uri="{9D8B030D-6E8A-4147-A177-3AD203B41FA5}">
                      <a16:colId xmlns:a16="http://schemas.microsoft.com/office/drawing/2014/main" val="439198558"/>
                    </a:ext>
                  </a:extLst>
                </a:gridCol>
              </a:tblGrid>
              <a:tr h="489637">
                <a:tc>
                  <a:txBody>
                    <a:bodyPr/>
                    <a:lstStyle/>
                    <a:p>
                      <a:pPr algn="l"/>
                      <a:r>
                        <a:rPr lang="en-US" b="1">
                          <a:effectLst/>
                        </a:rPr>
                        <a:t>Description</a:t>
                      </a:r>
                    </a:p>
                  </a:txBody>
                  <a:tcPr anchor="ctr"/>
                </a:tc>
                <a:tc>
                  <a:txBody>
                    <a:bodyPr/>
                    <a:lstStyle/>
                    <a:p>
                      <a:pPr algn="l"/>
                      <a:r>
                        <a:rPr lang="en-US" b="1">
                          <a:effectLst/>
                        </a:rPr>
                        <a:t>Value</a:t>
                      </a:r>
                    </a:p>
                  </a:txBody>
                  <a:tcPr anchor="ctr"/>
                </a:tc>
                <a:extLst>
                  <a:ext uri="{0D108BD9-81ED-4DB2-BD59-A6C34878D82A}">
                    <a16:rowId xmlns:a16="http://schemas.microsoft.com/office/drawing/2014/main" val="1552454520"/>
                  </a:ext>
                </a:extLst>
              </a:tr>
              <a:tr h="489637">
                <a:tc>
                  <a:txBody>
                    <a:bodyPr/>
                    <a:lstStyle/>
                    <a:p>
                      <a:pPr algn="l"/>
                      <a:r>
                        <a:rPr lang="en-US">
                          <a:effectLst/>
                        </a:rPr>
                        <a:t>The number of users</a:t>
                      </a:r>
                    </a:p>
                  </a:txBody>
                  <a:tcPr anchor="ctr"/>
                </a:tc>
                <a:tc>
                  <a:txBody>
                    <a:bodyPr/>
                    <a:lstStyle/>
                    <a:p>
                      <a:pPr algn="l"/>
                      <a:r>
                        <a:rPr lang="en-US" altLang="ko-KR">
                          <a:effectLst/>
                        </a:rPr>
                        <a:t>2866</a:t>
                      </a:r>
                    </a:p>
                  </a:txBody>
                  <a:tcPr anchor="ctr"/>
                </a:tc>
                <a:extLst>
                  <a:ext uri="{0D108BD9-81ED-4DB2-BD59-A6C34878D82A}">
                    <a16:rowId xmlns:a16="http://schemas.microsoft.com/office/drawing/2014/main" val="1284870824"/>
                  </a:ext>
                </a:extLst>
              </a:tr>
              <a:tr h="489637">
                <a:tc>
                  <a:txBody>
                    <a:bodyPr/>
                    <a:lstStyle/>
                    <a:p>
                      <a:pPr algn="l"/>
                      <a:r>
                        <a:rPr lang="en-US">
                          <a:effectLst/>
                        </a:rPr>
                        <a:t>Average actions of users</a:t>
                      </a:r>
                    </a:p>
                  </a:txBody>
                  <a:tcPr anchor="ctr"/>
                </a:tc>
                <a:tc>
                  <a:txBody>
                    <a:bodyPr/>
                    <a:lstStyle/>
                    <a:p>
                      <a:pPr algn="l"/>
                      <a:r>
                        <a:rPr lang="en-US" altLang="ko-KR">
                          <a:effectLst/>
                        </a:rPr>
                        <a:t>252.57</a:t>
                      </a:r>
                    </a:p>
                  </a:txBody>
                  <a:tcPr anchor="ctr"/>
                </a:tc>
                <a:extLst>
                  <a:ext uri="{0D108BD9-81ED-4DB2-BD59-A6C34878D82A}">
                    <a16:rowId xmlns:a16="http://schemas.microsoft.com/office/drawing/2014/main" val="663114762"/>
                  </a:ext>
                </a:extLst>
              </a:tr>
              <a:tr h="489637">
                <a:tc>
                  <a:txBody>
                    <a:bodyPr/>
                    <a:lstStyle/>
                    <a:p>
                      <a:pPr algn="l"/>
                      <a:r>
                        <a:rPr lang="en-US">
                          <a:effectLst/>
                        </a:rPr>
                        <a:t>The number of items</a:t>
                      </a:r>
                    </a:p>
                  </a:txBody>
                  <a:tcPr anchor="ctr"/>
                </a:tc>
                <a:tc>
                  <a:txBody>
                    <a:bodyPr/>
                    <a:lstStyle/>
                    <a:p>
                      <a:pPr algn="l"/>
                      <a:r>
                        <a:rPr lang="en-US" altLang="ko-KR" b="1">
                          <a:solidFill>
                            <a:srgbClr val="FF0000"/>
                          </a:solidFill>
                          <a:effectLst/>
                        </a:rPr>
                        <a:t>10742</a:t>
                      </a:r>
                    </a:p>
                  </a:txBody>
                  <a:tcPr anchor="ctr"/>
                </a:tc>
                <a:extLst>
                  <a:ext uri="{0D108BD9-81ED-4DB2-BD59-A6C34878D82A}">
                    <a16:rowId xmlns:a16="http://schemas.microsoft.com/office/drawing/2014/main" val="3182407344"/>
                  </a:ext>
                </a:extLst>
              </a:tr>
              <a:tr h="489637">
                <a:tc>
                  <a:txBody>
                    <a:bodyPr/>
                    <a:lstStyle/>
                    <a:p>
                      <a:pPr algn="l"/>
                      <a:r>
                        <a:rPr lang="en-US">
                          <a:effectLst/>
                        </a:rPr>
                        <a:t>Average actions of items</a:t>
                      </a:r>
                    </a:p>
                  </a:txBody>
                  <a:tcPr anchor="ctr"/>
                </a:tc>
                <a:tc>
                  <a:txBody>
                    <a:bodyPr/>
                    <a:lstStyle/>
                    <a:p>
                      <a:pPr algn="l"/>
                      <a:r>
                        <a:rPr lang="en-US" altLang="ko-KR">
                          <a:effectLst/>
                        </a:rPr>
                        <a:t>367.37</a:t>
                      </a:r>
                    </a:p>
                  </a:txBody>
                  <a:tcPr anchor="ctr"/>
                </a:tc>
                <a:extLst>
                  <a:ext uri="{0D108BD9-81ED-4DB2-BD59-A6C34878D82A}">
                    <a16:rowId xmlns:a16="http://schemas.microsoft.com/office/drawing/2014/main" val="3492347527"/>
                  </a:ext>
                </a:extLst>
              </a:tr>
              <a:tr h="489637">
                <a:tc>
                  <a:txBody>
                    <a:bodyPr/>
                    <a:lstStyle/>
                    <a:p>
                      <a:pPr algn="l"/>
                      <a:r>
                        <a:rPr lang="en-US">
                          <a:effectLst/>
                        </a:rPr>
                        <a:t>The number of inters</a:t>
                      </a:r>
                    </a:p>
                  </a:txBody>
                  <a:tcPr anchor="ctr"/>
                </a:tc>
                <a:tc>
                  <a:txBody>
                    <a:bodyPr/>
                    <a:lstStyle/>
                    <a:p>
                      <a:pPr algn="l"/>
                      <a:r>
                        <a:rPr lang="en-US" altLang="ko-KR">
                          <a:effectLst/>
                        </a:rPr>
                        <a:t>723629</a:t>
                      </a:r>
                    </a:p>
                  </a:txBody>
                  <a:tcPr anchor="ctr"/>
                </a:tc>
                <a:extLst>
                  <a:ext uri="{0D108BD9-81ED-4DB2-BD59-A6C34878D82A}">
                    <a16:rowId xmlns:a16="http://schemas.microsoft.com/office/drawing/2014/main" val="1216707733"/>
                  </a:ext>
                </a:extLst>
              </a:tr>
              <a:tr h="489637">
                <a:tc>
                  <a:txBody>
                    <a:bodyPr/>
                    <a:lstStyle/>
                    <a:p>
                      <a:pPr algn="l"/>
                      <a:r>
                        <a:rPr lang="en-US">
                          <a:effectLst/>
                        </a:rPr>
                        <a:t>The sparsity of the dataset</a:t>
                      </a:r>
                    </a:p>
                  </a:txBody>
                  <a:tcPr anchor="ctr"/>
                </a:tc>
                <a:tc>
                  <a:txBody>
                    <a:bodyPr/>
                    <a:lstStyle/>
                    <a:p>
                      <a:pPr algn="l"/>
                      <a:r>
                        <a:rPr lang="en-US" altLang="ko-KR" b="1">
                          <a:solidFill>
                            <a:srgbClr val="FF0000"/>
                          </a:solidFill>
                          <a:effectLst/>
                        </a:rPr>
                        <a:t>97.6%</a:t>
                      </a:r>
                    </a:p>
                  </a:txBody>
                  <a:tcPr anchor="ctr"/>
                </a:tc>
                <a:extLst>
                  <a:ext uri="{0D108BD9-81ED-4DB2-BD59-A6C34878D82A}">
                    <a16:rowId xmlns:a16="http://schemas.microsoft.com/office/drawing/2014/main" val="2549537697"/>
                  </a:ext>
                </a:extLst>
              </a:tr>
            </a:tbl>
          </a:graphicData>
        </a:graphic>
      </p:graphicFrame>
      <p:sp>
        <p:nvSpPr>
          <p:cNvPr id="22" name="화살표: 오른쪽 21">
            <a:extLst>
              <a:ext uri="{FF2B5EF4-FFF2-40B4-BE49-F238E27FC236}">
                <a16:creationId xmlns:a16="http://schemas.microsoft.com/office/drawing/2014/main" id="{E960721E-5CBA-2507-9248-49315A4157A8}"/>
              </a:ext>
            </a:extLst>
          </p:cNvPr>
          <p:cNvSpPr/>
          <p:nvPr/>
        </p:nvSpPr>
        <p:spPr>
          <a:xfrm>
            <a:off x="5449455" y="3429000"/>
            <a:ext cx="1597890" cy="5149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6FD33A8C-F921-D7D1-3C06-046FF0674673}"/>
              </a:ext>
            </a:extLst>
          </p:cNvPr>
          <p:cNvSpPr txBox="1"/>
          <p:nvPr/>
        </p:nvSpPr>
        <p:spPr>
          <a:xfrm>
            <a:off x="5316832" y="2937163"/>
            <a:ext cx="2185112" cy="369332"/>
          </a:xfrm>
          <a:prstGeom prst="rect">
            <a:avLst/>
          </a:prstGeom>
          <a:noFill/>
        </p:spPr>
        <p:txBody>
          <a:bodyPr wrap="square" lIns="91440" tIns="45720" rIns="91440" bIns="45720" rtlCol="0" anchor="t">
            <a:spAutoFit/>
          </a:bodyPr>
          <a:lstStyle/>
          <a:p>
            <a:r>
              <a:rPr lang="en-US" altLang="ko-KR"/>
              <a:t>Over 10 click user</a:t>
            </a:r>
            <a:endParaRPr lang="ko-KR" altLang="en-US"/>
          </a:p>
        </p:txBody>
      </p:sp>
    </p:spTree>
    <p:extLst>
      <p:ext uri="{BB962C8B-B14F-4D97-AF65-F5344CB8AC3E}">
        <p14:creationId xmlns:p14="http://schemas.microsoft.com/office/powerpoint/2010/main" val="3239416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영수증이(가) 표시된 사진&#10;&#10;자동 생성된 설명">
            <a:extLst>
              <a:ext uri="{FF2B5EF4-FFF2-40B4-BE49-F238E27FC236}">
                <a16:creationId xmlns:a16="http://schemas.microsoft.com/office/drawing/2014/main" id="{C5346DA8-52B4-21FD-61FC-4DD02311536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AF0EBD9C-014A-FF8A-7404-3042953FA712}"/>
              </a:ext>
            </a:extLst>
          </p:cNvPr>
          <p:cNvSpPr/>
          <p:nvPr/>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5763484-5FB1-03C3-E967-B3AAD38864FF}"/>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9" name="그래픽 8" descr="가로줄로 채워진 원">
            <a:extLst>
              <a:ext uri="{FF2B5EF4-FFF2-40B4-BE49-F238E27FC236}">
                <a16:creationId xmlns:a16="http://schemas.microsoft.com/office/drawing/2014/main" id="{D68F7B0B-6084-8493-31A5-A6844917EEC4}"/>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10" name="그래픽 9" descr="가로줄로 채워진 원">
            <a:extLst>
              <a:ext uri="{FF2B5EF4-FFF2-40B4-BE49-F238E27FC236}">
                <a16:creationId xmlns:a16="http://schemas.microsoft.com/office/drawing/2014/main" id="{9CB23F57-EF5C-CE7C-6250-FAD80738B3B3}"/>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5" name="그룹 14">
            <a:extLst>
              <a:ext uri="{FF2B5EF4-FFF2-40B4-BE49-F238E27FC236}">
                <a16:creationId xmlns:a16="http://schemas.microsoft.com/office/drawing/2014/main" id="{9ED53580-39CF-B91E-F04C-82D4DB780E1B}"/>
              </a:ext>
            </a:extLst>
          </p:cNvPr>
          <p:cNvGrpSpPr/>
          <p:nvPr/>
        </p:nvGrpSpPr>
        <p:grpSpPr>
          <a:xfrm>
            <a:off x="2699573" y="2902231"/>
            <a:ext cx="2309478" cy="1053574"/>
            <a:chOff x="3803546" y="2667813"/>
            <a:chExt cx="2309478" cy="1053574"/>
          </a:xfrm>
        </p:grpSpPr>
        <p:sp>
          <p:nvSpPr>
            <p:cNvPr id="8" name="TextBox 7">
              <a:extLst>
                <a:ext uri="{FF2B5EF4-FFF2-40B4-BE49-F238E27FC236}">
                  <a16:creationId xmlns:a16="http://schemas.microsoft.com/office/drawing/2014/main" id="{891361BF-24AD-BD18-8407-3DD219FC341F}"/>
                </a:ext>
              </a:extLst>
            </p:cNvPr>
            <p:cNvSpPr txBox="1"/>
            <p:nvPr/>
          </p:nvSpPr>
          <p:spPr>
            <a:xfrm>
              <a:off x="3803546" y="3136612"/>
              <a:ext cx="2309478" cy="584775"/>
            </a:xfrm>
            <a:prstGeom prst="rect">
              <a:avLst/>
            </a:prstGeom>
            <a:noFill/>
          </p:spPr>
          <p:txBody>
            <a:bodyPr wrap="none" rtlCol="0">
              <a:spAutoFit/>
            </a:bodyPr>
            <a:lstStyle/>
            <a:p>
              <a:r>
                <a:rPr lang="en-US" altLang="ko-KR" sz="3200" b="1">
                  <a:solidFill>
                    <a:schemeClr val="bg1"/>
                  </a:solidFill>
                </a:rPr>
                <a:t>Introduction</a:t>
              </a:r>
              <a:endParaRPr lang="ko-KR" altLang="en-US" sz="3200" b="1">
                <a:solidFill>
                  <a:schemeClr val="bg1"/>
                </a:solidFill>
              </a:endParaRPr>
            </a:p>
          </p:txBody>
        </p:sp>
        <p:sp>
          <p:nvSpPr>
            <p:cNvPr id="11" name="TextBox 10">
              <a:extLst>
                <a:ext uri="{FF2B5EF4-FFF2-40B4-BE49-F238E27FC236}">
                  <a16:creationId xmlns:a16="http://schemas.microsoft.com/office/drawing/2014/main" id="{B763B768-27E0-8E24-0EBD-D6C0B8A35B2F}"/>
                </a:ext>
              </a:extLst>
            </p:cNvPr>
            <p:cNvSpPr txBox="1"/>
            <p:nvPr/>
          </p:nvSpPr>
          <p:spPr>
            <a:xfrm>
              <a:off x="3803546" y="2667813"/>
              <a:ext cx="830677" cy="400110"/>
            </a:xfrm>
            <a:prstGeom prst="rect">
              <a:avLst/>
            </a:prstGeom>
            <a:noFill/>
          </p:spPr>
          <p:txBody>
            <a:bodyPr wrap="none" rtlCol="0">
              <a:spAutoFit/>
            </a:bodyPr>
            <a:lstStyle/>
            <a:p>
              <a:r>
                <a:rPr lang="en-US" altLang="ko-KR" sz="2000">
                  <a:solidFill>
                    <a:schemeClr val="bg1"/>
                  </a:solidFill>
                </a:rPr>
                <a:t>Part 1</a:t>
              </a:r>
              <a:endParaRPr lang="ko-KR" altLang="en-US" sz="2000">
                <a:solidFill>
                  <a:schemeClr val="bg1"/>
                </a:solidFill>
              </a:endParaRPr>
            </a:p>
          </p:txBody>
        </p:sp>
      </p:grpSp>
    </p:spTree>
    <p:extLst>
      <p:ext uri="{BB962C8B-B14F-4D97-AF65-F5344CB8AC3E}">
        <p14:creationId xmlns:p14="http://schemas.microsoft.com/office/powerpoint/2010/main" val="3462426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078389"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evaluation</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sp>
        <p:nvSpPr>
          <p:cNvPr id="7" name="TextBox 6">
            <a:extLst>
              <a:ext uri="{FF2B5EF4-FFF2-40B4-BE49-F238E27FC236}">
                <a16:creationId xmlns:a16="http://schemas.microsoft.com/office/drawing/2014/main" id="{32669618-9D46-CBDE-F0A5-BF31C95089D5}"/>
              </a:ext>
            </a:extLst>
          </p:cNvPr>
          <p:cNvSpPr txBox="1"/>
          <p:nvPr/>
        </p:nvSpPr>
        <p:spPr>
          <a:xfrm>
            <a:off x="420179" y="1628894"/>
            <a:ext cx="4539748" cy="1200329"/>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en-US" altLang="ko-KR" b="0" i="0">
                <a:solidFill>
                  <a:srgbClr val="000000"/>
                </a:solidFill>
                <a:effectLst/>
                <a:latin typeface="noto"/>
              </a:rPr>
              <a:t>The results after filtering show higher performance.</a:t>
            </a:r>
            <a:r>
              <a:rPr lang="en-US" altLang="ko-KR"/>
              <a:t> </a:t>
            </a:r>
            <a:endParaRPr lang="ko-KR" altLang="en-US"/>
          </a:p>
          <a:p>
            <a:pPr marL="285750" indent="-285750">
              <a:buFont typeface="Wingdings" panose="05000000000000000000" pitchFamily="2" charset="2"/>
              <a:buChar char="Ø"/>
            </a:pPr>
            <a:endParaRPr lang="en-US" altLang="ko-KR">
              <a:ea typeface="+mn-lt"/>
              <a:cs typeface="+mn-lt"/>
            </a:endParaRPr>
          </a:p>
          <a:p>
            <a:pPr marL="285750" indent="-285750">
              <a:buFont typeface="Wingdings" panose="05000000000000000000" pitchFamily="2" charset="2"/>
              <a:buChar char="Ø"/>
            </a:pPr>
            <a:r>
              <a:rPr lang="en-US" altLang="ko-KR">
                <a:ea typeface="+mn-lt"/>
                <a:cs typeface="+mn-lt"/>
              </a:rPr>
              <a:t>We can check that method works properly</a:t>
            </a:r>
            <a:endParaRPr lang="en-US" altLang="ko-KR"/>
          </a:p>
        </p:txBody>
      </p:sp>
      <p:pic>
        <p:nvPicPr>
          <p:cNvPr id="1026" name="Picture 2">
            <a:extLst>
              <a:ext uri="{FF2B5EF4-FFF2-40B4-BE49-F238E27FC236}">
                <a16:creationId xmlns:a16="http://schemas.microsoft.com/office/drawing/2014/main" id="{B254E789-4A61-09A3-5412-9D2504803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151" y="1466047"/>
            <a:ext cx="600075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546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영수증이(가) 표시된 사진&#10;&#10;자동 생성된 설명">
            <a:extLst>
              <a:ext uri="{FF2B5EF4-FFF2-40B4-BE49-F238E27FC236}">
                <a16:creationId xmlns:a16="http://schemas.microsoft.com/office/drawing/2014/main" id="{C5346DA8-52B4-21FD-61FC-4DD02311536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AF0EBD9C-014A-FF8A-7404-3042953FA712}"/>
              </a:ext>
            </a:extLst>
          </p:cNvPr>
          <p:cNvSpPr/>
          <p:nvPr/>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5763484-5FB1-03C3-E967-B3AAD38864FF}"/>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9" name="그래픽 8" descr="가로줄로 채워진 원">
            <a:extLst>
              <a:ext uri="{FF2B5EF4-FFF2-40B4-BE49-F238E27FC236}">
                <a16:creationId xmlns:a16="http://schemas.microsoft.com/office/drawing/2014/main" id="{D68F7B0B-6084-8493-31A5-A6844917EEC4}"/>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10" name="그래픽 9" descr="가로줄로 채워진 원">
            <a:extLst>
              <a:ext uri="{FF2B5EF4-FFF2-40B4-BE49-F238E27FC236}">
                <a16:creationId xmlns:a16="http://schemas.microsoft.com/office/drawing/2014/main" id="{9CB23F57-EF5C-CE7C-6250-FAD80738B3B3}"/>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5" name="그룹 14">
            <a:extLst>
              <a:ext uri="{FF2B5EF4-FFF2-40B4-BE49-F238E27FC236}">
                <a16:creationId xmlns:a16="http://schemas.microsoft.com/office/drawing/2014/main" id="{9ED53580-39CF-B91E-F04C-82D4DB780E1B}"/>
              </a:ext>
            </a:extLst>
          </p:cNvPr>
          <p:cNvGrpSpPr/>
          <p:nvPr/>
        </p:nvGrpSpPr>
        <p:grpSpPr>
          <a:xfrm>
            <a:off x="2699573" y="2902231"/>
            <a:ext cx="3891835" cy="1053574"/>
            <a:chOff x="3803546" y="2667813"/>
            <a:chExt cx="3891835" cy="1053574"/>
          </a:xfrm>
        </p:grpSpPr>
        <p:sp>
          <p:nvSpPr>
            <p:cNvPr id="8" name="TextBox 7">
              <a:extLst>
                <a:ext uri="{FF2B5EF4-FFF2-40B4-BE49-F238E27FC236}">
                  <a16:creationId xmlns:a16="http://schemas.microsoft.com/office/drawing/2014/main" id="{891361BF-24AD-BD18-8407-3DD219FC341F}"/>
                </a:ext>
              </a:extLst>
            </p:cNvPr>
            <p:cNvSpPr txBox="1"/>
            <p:nvPr/>
          </p:nvSpPr>
          <p:spPr>
            <a:xfrm>
              <a:off x="3803546" y="3136612"/>
              <a:ext cx="3891835" cy="584775"/>
            </a:xfrm>
            <a:prstGeom prst="rect">
              <a:avLst/>
            </a:prstGeom>
            <a:noFill/>
          </p:spPr>
          <p:txBody>
            <a:bodyPr wrap="none" rtlCol="0">
              <a:spAutoFit/>
            </a:bodyPr>
            <a:lstStyle/>
            <a:p>
              <a:r>
                <a:rPr lang="en-US" altLang="ko-KR" sz="3200" b="1">
                  <a:solidFill>
                    <a:schemeClr val="bg1"/>
                  </a:solidFill>
                </a:rPr>
                <a:t>Model &amp; Experiments</a:t>
              </a:r>
              <a:endParaRPr lang="ko-KR" altLang="en-US" sz="3200" b="1">
                <a:solidFill>
                  <a:schemeClr val="bg1"/>
                </a:solidFill>
              </a:endParaRPr>
            </a:p>
          </p:txBody>
        </p:sp>
        <p:sp>
          <p:nvSpPr>
            <p:cNvPr id="11" name="TextBox 10">
              <a:extLst>
                <a:ext uri="{FF2B5EF4-FFF2-40B4-BE49-F238E27FC236}">
                  <a16:creationId xmlns:a16="http://schemas.microsoft.com/office/drawing/2014/main" id="{B763B768-27E0-8E24-0EBD-D6C0B8A35B2F}"/>
                </a:ext>
              </a:extLst>
            </p:cNvPr>
            <p:cNvSpPr txBox="1"/>
            <p:nvPr/>
          </p:nvSpPr>
          <p:spPr>
            <a:xfrm>
              <a:off x="3803546" y="2667813"/>
              <a:ext cx="799514" cy="400110"/>
            </a:xfrm>
            <a:prstGeom prst="rect">
              <a:avLst/>
            </a:prstGeom>
            <a:noFill/>
          </p:spPr>
          <p:txBody>
            <a:bodyPr wrap="none" lIns="91440" tIns="45720" rIns="91440" bIns="45720" rtlCol="0" anchor="t">
              <a:spAutoFit/>
            </a:bodyPr>
            <a:lstStyle/>
            <a:p>
              <a:r>
                <a:rPr lang="en-US" altLang="ko-KR" sz="2000">
                  <a:solidFill>
                    <a:schemeClr val="bg1"/>
                  </a:solidFill>
                </a:rPr>
                <a:t>Part 5</a:t>
              </a:r>
              <a:endParaRPr lang="ko-KR" altLang="en-US" sz="2000">
                <a:solidFill>
                  <a:schemeClr val="bg1"/>
                </a:solidFill>
              </a:endParaRPr>
            </a:p>
          </p:txBody>
        </p:sp>
      </p:grpSp>
    </p:spTree>
    <p:extLst>
      <p:ext uri="{BB962C8B-B14F-4D97-AF65-F5344CB8AC3E}">
        <p14:creationId xmlns:p14="http://schemas.microsoft.com/office/powerpoint/2010/main" val="2101427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441420" cy="400110"/>
          </a:xfrm>
          <a:prstGeom prst="rect">
            <a:avLst/>
          </a:prstGeom>
          <a:noFill/>
        </p:spPr>
        <p:txBody>
          <a:bodyPr wrap="none" rtlCol="0">
            <a:spAutoFit/>
          </a:bodyPr>
          <a:lstStyle/>
          <a:p>
            <a:r>
              <a:rPr lang="en-US" altLang="ko-KR" sz="2000" b="1" spc="600">
                <a:solidFill>
                  <a:schemeClr val="accent1">
                    <a:lumMod val="50000"/>
                  </a:schemeClr>
                </a:solidFill>
              </a:rPr>
              <a:t>Models</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graphicFrame>
        <p:nvGraphicFramePr>
          <p:cNvPr id="10" name="표 9">
            <a:extLst>
              <a:ext uri="{FF2B5EF4-FFF2-40B4-BE49-F238E27FC236}">
                <a16:creationId xmlns:a16="http://schemas.microsoft.com/office/drawing/2014/main" id="{70AA54CC-126E-4998-9F3F-7E0A421DCA55}"/>
              </a:ext>
            </a:extLst>
          </p:cNvPr>
          <p:cNvGraphicFramePr>
            <a:graphicFrameLocks noGrp="1"/>
          </p:cNvGraphicFramePr>
          <p:nvPr>
            <p:extLst>
              <p:ext uri="{D42A27DB-BD31-4B8C-83A1-F6EECF244321}">
                <p14:modId xmlns:p14="http://schemas.microsoft.com/office/powerpoint/2010/main" val="4029475942"/>
              </p:ext>
            </p:extLst>
          </p:nvPr>
        </p:nvGraphicFramePr>
        <p:xfrm>
          <a:off x="667860" y="1636151"/>
          <a:ext cx="10856280" cy="4567308"/>
        </p:xfrm>
        <a:graphic>
          <a:graphicData uri="http://schemas.openxmlformats.org/drawingml/2006/table">
            <a:tbl>
              <a:tblPr firstRow="1" bandRow="1">
                <a:tableStyleId>{2D5ABB26-0587-4C30-8999-92F81FD0307C}</a:tableStyleId>
              </a:tblPr>
              <a:tblGrid>
                <a:gridCol w="3618760">
                  <a:extLst>
                    <a:ext uri="{9D8B030D-6E8A-4147-A177-3AD203B41FA5}">
                      <a16:colId xmlns:a16="http://schemas.microsoft.com/office/drawing/2014/main" val="2748037351"/>
                    </a:ext>
                  </a:extLst>
                </a:gridCol>
                <a:gridCol w="3618760">
                  <a:extLst>
                    <a:ext uri="{9D8B030D-6E8A-4147-A177-3AD203B41FA5}">
                      <a16:colId xmlns:a16="http://schemas.microsoft.com/office/drawing/2014/main" val="820828031"/>
                    </a:ext>
                  </a:extLst>
                </a:gridCol>
                <a:gridCol w="3618760">
                  <a:extLst>
                    <a:ext uri="{9D8B030D-6E8A-4147-A177-3AD203B41FA5}">
                      <a16:colId xmlns:a16="http://schemas.microsoft.com/office/drawing/2014/main" val="1899111826"/>
                    </a:ext>
                  </a:extLst>
                </a:gridCol>
              </a:tblGrid>
              <a:tr h="761218">
                <a:tc>
                  <a:txBody>
                    <a:bodyPr/>
                    <a:lstStyle/>
                    <a:p>
                      <a:pPr algn="ctr" latinLnBrk="1"/>
                      <a:r>
                        <a:rPr lang="en-US" altLang="ko-KR" sz="2400">
                          <a:solidFill>
                            <a:schemeClr val="bg1"/>
                          </a:solidFill>
                          <a:latin typeface="+mj-ea"/>
                          <a:ea typeface="+mj-ea"/>
                        </a:rPr>
                        <a:t>Model name</a:t>
                      </a:r>
                      <a:endParaRPr lang="ko-KR" altLang="en-US" sz="2400">
                        <a:solidFill>
                          <a:schemeClr val="bg1"/>
                        </a:solidFill>
                        <a:latin typeface="+mj-ea"/>
                        <a:ea typeface="+mj-ea"/>
                      </a:endParaRPr>
                    </a:p>
                  </a:txBody>
                  <a:tcPr anchor="ctr">
                    <a:lnR w="6350" cap="flat" cmpd="sng" algn="ctr">
                      <a:solidFill>
                        <a:schemeClr val="accent6">
                          <a:lumMod val="75000"/>
                        </a:schemeClr>
                      </a:solidFill>
                      <a:prstDash val="solid"/>
                      <a:round/>
                      <a:headEnd type="none" w="med" len="med"/>
                      <a:tailEnd type="none" w="med" len="med"/>
                    </a:lnR>
                    <a:lnT w="28575" cap="flat" cmpd="sng" algn="ctr">
                      <a:solidFill>
                        <a:srgbClr val="40474D"/>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a:solidFill>
                            <a:schemeClr val="bg1"/>
                          </a:solidFill>
                          <a:latin typeface="+mj-ea"/>
                          <a:ea typeface="+mj-ea"/>
                        </a:rPr>
                        <a:t>category</a:t>
                      </a:r>
                      <a:endParaRPr lang="ko-KR" altLang="en-US" sz="2400">
                        <a:solidFill>
                          <a:schemeClr val="bg1"/>
                        </a:solidFill>
                        <a:latin typeface="+mj-ea"/>
                        <a:ea typeface="+mj-ea"/>
                      </a:endParaRPr>
                    </a:p>
                  </a:txBody>
                  <a:tcPr anchor="ctr">
                    <a:lnL w="6350" cap="flat" cmpd="sng" algn="ctr">
                      <a:solidFill>
                        <a:schemeClr val="accent6">
                          <a:lumMod val="75000"/>
                        </a:schemeClr>
                      </a:solidFill>
                      <a:prstDash val="solid"/>
                      <a:round/>
                      <a:headEnd type="none" w="med" len="med"/>
                      <a:tailEnd type="none" w="med" len="med"/>
                    </a:lnL>
                    <a:lnR w="6350" cap="flat" cmpd="sng" algn="ctr">
                      <a:solidFill>
                        <a:schemeClr val="accent6">
                          <a:lumMod val="75000"/>
                        </a:schemeClr>
                      </a:solidFill>
                      <a:prstDash val="solid"/>
                      <a:round/>
                      <a:headEnd type="none" w="med" len="med"/>
                      <a:tailEnd type="none" w="med" len="med"/>
                    </a:lnR>
                    <a:lnT w="28575" cap="flat" cmpd="sng" algn="ctr">
                      <a:solidFill>
                        <a:srgbClr val="40474D"/>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a:solidFill>
                            <a:schemeClr val="bg1"/>
                          </a:solidFill>
                          <a:latin typeface="+mj-ea"/>
                          <a:ea typeface="+mj-ea"/>
                        </a:rPr>
                        <a:t>target</a:t>
                      </a:r>
                      <a:endParaRPr lang="ko-KR" altLang="en-US" sz="2400">
                        <a:solidFill>
                          <a:schemeClr val="bg1"/>
                        </a:solidFill>
                        <a:latin typeface="+mj-ea"/>
                        <a:ea typeface="+mj-ea"/>
                      </a:endParaRPr>
                    </a:p>
                  </a:txBody>
                  <a:tcPr anchor="ctr">
                    <a:lnL w="6350" cap="flat" cmpd="sng" algn="ctr">
                      <a:solidFill>
                        <a:schemeClr val="accent6">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rgbClr val="40474D"/>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650703200"/>
                  </a:ext>
                </a:extLst>
              </a:tr>
              <a:tr h="76121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200" spc="-150">
                          <a:solidFill>
                            <a:srgbClr val="40474D"/>
                          </a:solidFill>
                          <a:latin typeface="+mn-ea"/>
                          <a:ea typeface="+mn-ea"/>
                        </a:rPr>
                        <a:t>BERT</a:t>
                      </a:r>
                      <a:endParaRPr lang="ko-KR" altLang="en-US" sz="2200" spc="-150">
                        <a:solidFill>
                          <a:srgbClr val="40474D"/>
                        </a:solidFill>
                        <a:latin typeface="+mn-ea"/>
                        <a:ea typeface="+mn-ea"/>
                      </a:endParaRPr>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200" spc="-150">
                          <a:solidFill>
                            <a:srgbClr val="40474D"/>
                          </a:solidFill>
                          <a:latin typeface="+mn-ea"/>
                          <a:ea typeface="+mn-ea"/>
                        </a:rPr>
                        <a:t>Word embedding</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algn="ctr" latinLnBrk="1"/>
                      <a:r>
                        <a:rPr lang="en-US" altLang="ko-KR" sz="2200" spc="-150">
                          <a:solidFill>
                            <a:srgbClr val="40474D"/>
                          </a:solidFill>
                          <a:latin typeface="+mn-ea"/>
                          <a:ea typeface="+mn-ea"/>
                        </a:rPr>
                        <a:t>Title,</a:t>
                      </a:r>
                      <a:r>
                        <a:rPr lang="ko-KR" altLang="en-US" sz="2200" spc="-150">
                          <a:solidFill>
                            <a:srgbClr val="40474D"/>
                          </a:solidFill>
                          <a:latin typeface="+mn-ea"/>
                          <a:ea typeface="+mn-ea"/>
                        </a:rPr>
                        <a:t> </a:t>
                      </a:r>
                      <a:r>
                        <a:rPr lang="en-US" altLang="ko-KR" sz="2200" spc="-150">
                          <a:solidFill>
                            <a:srgbClr val="40474D"/>
                          </a:solidFill>
                          <a:latin typeface="+mn-ea"/>
                          <a:ea typeface="+mn-ea"/>
                        </a:rPr>
                        <a:t>category,</a:t>
                      </a:r>
                      <a:r>
                        <a:rPr lang="ko-KR" altLang="en-US" sz="2200" spc="-150">
                          <a:solidFill>
                            <a:srgbClr val="40474D"/>
                          </a:solidFill>
                          <a:latin typeface="+mn-ea"/>
                          <a:ea typeface="+mn-ea"/>
                        </a:rPr>
                        <a:t> </a:t>
                      </a:r>
                      <a:r>
                        <a:rPr lang="en-US" altLang="ko-KR" sz="2200" spc="-150">
                          <a:solidFill>
                            <a:srgbClr val="40474D"/>
                          </a:solidFill>
                          <a:latin typeface="+mn-ea"/>
                          <a:ea typeface="+mn-ea"/>
                        </a:rPr>
                        <a:t>description</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0200448"/>
                  </a:ext>
                </a:extLst>
              </a:tr>
              <a:tr h="761218">
                <a:tc>
                  <a:txBody>
                    <a:bodyPr/>
                    <a:lstStyle/>
                    <a:p>
                      <a:pPr algn="ctr" latinLnBrk="1"/>
                      <a:r>
                        <a:rPr lang="en-US" altLang="ko-KR" sz="2200" spc="-150">
                          <a:solidFill>
                            <a:srgbClr val="40474D"/>
                          </a:solidFill>
                          <a:latin typeface="+mn-ea"/>
                          <a:ea typeface="+mn-ea"/>
                        </a:rPr>
                        <a:t>BPR(MF)</a:t>
                      </a:r>
                      <a:endParaRPr lang="ko-KR" altLang="en-US" sz="2200" spc="-150">
                        <a:solidFill>
                          <a:srgbClr val="40474D"/>
                        </a:solidFill>
                        <a:latin typeface="+mn-ea"/>
                        <a:ea typeface="+mn-ea"/>
                      </a:endParaRPr>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200" spc="-150">
                          <a:solidFill>
                            <a:srgbClr val="40474D"/>
                          </a:solidFill>
                          <a:latin typeface="+mn-ea"/>
                          <a:ea typeface="+mn-ea"/>
                        </a:rPr>
                        <a:t>Collaborative</a:t>
                      </a:r>
                      <a:r>
                        <a:rPr lang="ko-KR" altLang="en-US" sz="2200" spc="-150">
                          <a:solidFill>
                            <a:srgbClr val="40474D"/>
                          </a:solidFill>
                          <a:latin typeface="+mn-ea"/>
                          <a:ea typeface="+mn-ea"/>
                        </a:rPr>
                        <a:t> </a:t>
                      </a:r>
                      <a:r>
                        <a:rPr lang="en-US" altLang="ko-KR" sz="2200" spc="-150">
                          <a:solidFill>
                            <a:srgbClr val="40474D"/>
                          </a:solidFill>
                          <a:latin typeface="+mn-ea"/>
                          <a:ea typeface="+mn-ea"/>
                        </a:rPr>
                        <a:t>Filtering model</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200" spc="-150">
                          <a:solidFill>
                            <a:srgbClr val="40474D"/>
                          </a:solidFill>
                          <a:latin typeface="+mn-ea"/>
                          <a:ea typeface="+mn-ea"/>
                        </a:rPr>
                        <a:t>User-item</a:t>
                      </a:r>
                      <a:r>
                        <a:rPr lang="ko-KR" altLang="en-US" sz="2200" spc="-150">
                          <a:solidFill>
                            <a:srgbClr val="40474D"/>
                          </a:solidFill>
                          <a:latin typeface="+mn-ea"/>
                          <a:ea typeface="+mn-ea"/>
                        </a:rPr>
                        <a:t> </a:t>
                      </a:r>
                      <a:r>
                        <a:rPr lang="en-US" altLang="ko-KR" sz="2200" spc="-150">
                          <a:solidFill>
                            <a:srgbClr val="40474D"/>
                          </a:solidFill>
                          <a:latin typeface="+mn-ea"/>
                          <a:ea typeface="+mn-ea"/>
                        </a:rPr>
                        <a:t>interaction</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12358619"/>
                  </a:ext>
                </a:extLst>
              </a:tr>
              <a:tr h="76121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200" spc="-150" err="1">
                          <a:solidFill>
                            <a:srgbClr val="40474D"/>
                          </a:solidFill>
                          <a:latin typeface="나눔스퀘어 ExtraBold" panose="020B0600000101010101" pitchFamily="50" charset="-127"/>
                          <a:ea typeface="나눔스퀘어 ExtraBold" panose="020B0600000101010101" pitchFamily="50" charset="-127"/>
                        </a:rPr>
                        <a:t>ItemKNN</a:t>
                      </a:r>
                      <a:endParaRPr lang="ko-KR" altLang="en-US" sz="2200" spc="-150">
                        <a:solidFill>
                          <a:srgbClr val="40474D"/>
                        </a:solidFill>
                        <a:latin typeface="+mn-ea"/>
                        <a:ea typeface="+mn-ea"/>
                      </a:endParaRPr>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200" spc="-150">
                          <a:solidFill>
                            <a:srgbClr val="40474D"/>
                          </a:solidFill>
                          <a:latin typeface="+mn-ea"/>
                          <a:ea typeface="+mn-ea"/>
                        </a:rPr>
                        <a:t>Collaborative</a:t>
                      </a:r>
                      <a:r>
                        <a:rPr lang="ko-KR" altLang="en-US" sz="2200" spc="-150">
                          <a:solidFill>
                            <a:srgbClr val="40474D"/>
                          </a:solidFill>
                          <a:latin typeface="+mn-ea"/>
                          <a:ea typeface="+mn-ea"/>
                        </a:rPr>
                        <a:t> </a:t>
                      </a:r>
                      <a:r>
                        <a:rPr lang="en-US" altLang="ko-KR" sz="2200" spc="-150">
                          <a:solidFill>
                            <a:srgbClr val="40474D"/>
                          </a:solidFill>
                          <a:latin typeface="+mn-ea"/>
                          <a:ea typeface="+mn-ea"/>
                        </a:rPr>
                        <a:t>Filtering model</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200" spc="-150">
                          <a:solidFill>
                            <a:srgbClr val="40474D"/>
                          </a:solidFill>
                          <a:latin typeface="+mn-ea"/>
                          <a:ea typeface="+mn-ea"/>
                        </a:rPr>
                        <a:t>User-item</a:t>
                      </a:r>
                      <a:r>
                        <a:rPr lang="ko-KR" altLang="en-US" sz="2200" spc="-150">
                          <a:solidFill>
                            <a:srgbClr val="40474D"/>
                          </a:solidFill>
                          <a:latin typeface="+mn-ea"/>
                          <a:ea typeface="+mn-ea"/>
                        </a:rPr>
                        <a:t> </a:t>
                      </a:r>
                      <a:r>
                        <a:rPr lang="en-US" altLang="ko-KR" sz="2200" spc="-150">
                          <a:solidFill>
                            <a:srgbClr val="40474D"/>
                          </a:solidFill>
                          <a:latin typeface="+mn-ea"/>
                          <a:ea typeface="+mn-ea"/>
                        </a:rPr>
                        <a:t>interaction</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069100695"/>
                  </a:ext>
                </a:extLst>
              </a:tr>
              <a:tr h="76121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200" spc="-150" err="1">
                          <a:solidFill>
                            <a:srgbClr val="40474D"/>
                          </a:solidFill>
                          <a:latin typeface="+mn-ea"/>
                          <a:ea typeface="+mn-ea"/>
                        </a:rPr>
                        <a:t>NeuMF</a:t>
                      </a:r>
                      <a:endParaRPr lang="ko-KR" altLang="en-US" sz="2200" spc="-150">
                        <a:solidFill>
                          <a:srgbClr val="40474D"/>
                        </a:solidFill>
                        <a:latin typeface="+mn-ea"/>
                        <a:ea typeface="+mn-ea"/>
                      </a:endParaRPr>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algn="ctr" latinLnBrk="1"/>
                      <a:r>
                        <a:rPr lang="en-US" altLang="ko-KR" sz="2200" spc="-150">
                          <a:solidFill>
                            <a:srgbClr val="40474D"/>
                          </a:solidFill>
                          <a:latin typeface="+mn-ea"/>
                          <a:ea typeface="+mn-ea"/>
                        </a:rPr>
                        <a:t>Collaborative</a:t>
                      </a:r>
                      <a:r>
                        <a:rPr lang="ko-KR" altLang="en-US" sz="2200" spc="-150">
                          <a:solidFill>
                            <a:srgbClr val="40474D"/>
                          </a:solidFill>
                          <a:latin typeface="+mn-ea"/>
                          <a:ea typeface="+mn-ea"/>
                        </a:rPr>
                        <a:t> </a:t>
                      </a:r>
                      <a:r>
                        <a:rPr lang="en-US" altLang="ko-KR" sz="2200" spc="-150">
                          <a:solidFill>
                            <a:srgbClr val="40474D"/>
                          </a:solidFill>
                          <a:latin typeface="+mn-ea"/>
                          <a:ea typeface="+mn-ea"/>
                        </a:rPr>
                        <a:t>Filtering model</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algn="ctr" latinLnBrk="1"/>
                      <a:r>
                        <a:rPr lang="en-US" altLang="ko-KR" sz="2200" spc="-150">
                          <a:solidFill>
                            <a:srgbClr val="40474D"/>
                          </a:solidFill>
                          <a:latin typeface="+mn-ea"/>
                          <a:ea typeface="+mn-ea"/>
                        </a:rPr>
                        <a:t>User-item</a:t>
                      </a:r>
                      <a:r>
                        <a:rPr lang="ko-KR" altLang="en-US" sz="2200" spc="-150">
                          <a:solidFill>
                            <a:srgbClr val="40474D"/>
                          </a:solidFill>
                          <a:latin typeface="+mn-ea"/>
                          <a:ea typeface="+mn-ea"/>
                        </a:rPr>
                        <a:t> </a:t>
                      </a:r>
                      <a:r>
                        <a:rPr lang="en-US" altLang="ko-KR" sz="2200" spc="-150">
                          <a:solidFill>
                            <a:srgbClr val="40474D"/>
                          </a:solidFill>
                          <a:latin typeface="+mn-ea"/>
                          <a:ea typeface="+mn-ea"/>
                        </a:rPr>
                        <a:t>interaction</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0396960"/>
                  </a:ext>
                </a:extLst>
              </a:tr>
              <a:tr h="761218">
                <a:tc>
                  <a:txBody>
                    <a:bodyPr/>
                    <a:lstStyle/>
                    <a:p>
                      <a:pPr algn="ctr" latinLnBrk="1"/>
                      <a:r>
                        <a:rPr lang="en-US" altLang="ko-KR" sz="2200" spc="-150" err="1">
                          <a:solidFill>
                            <a:srgbClr val="40474D"/>
                          </a:solidFill>
                          <a:latin typeface="+mn-ea"/>
                          <a:ea typeface="+mn-ea"/>
                        </a:rPr>
                        <a:t>MultVAE</a:t>
                      </a:r>
                      <a:endParaRPr lang="ko-KR" altLang="en-US" sz="2200" spc="-150">
                        <a:solidFill>
                          <a:srgbClr val="40474D"/>
                        </a:solidFill>
                        <a:latin typeface="+mn-ea"/>
                        <a:ea typeface="+mn-ea"/>
                      </a:endParaRPr>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ctr" latinLnBrk="1"/>
                      <a:r>
                        <a:rPr lang="en-US" altLang="ko-KR" sz="2200" spc="-150">
                          <a:solidFill>
                            <a:srgbClr val="40474D"/>
                          </a:solidFill>
                          <a:latin typeface="+mn-ea"/>
                          <a:ea typeface="+mn-ea"/>
                        </a:rPr>
                        <a:t>Collaborative</a:t>
                      </a:r>
                      <a:r>
                        <a:rPr lang="ko-KR" altLang="en-US" sz="2200" spc="-150">
                          <a:solidFill>
                            <a:srgbClr val="40474D"/>
                          </a:solidFill>
                          <a:latin typeface="+mn-ea"/>
                          <a:ea typeface="+mn-ea"/>
                        </a:rPr>
                        <a:t> </a:t>
                      </a:r>
                      <a:r>
                        <a:rPr lang="en-US" altLang="ko-KR" sz="2200" spc="-150">
                          <a:solidFill>
                            <a:srgbClr val="40474D"/>
                          </a:solidFill>
                          <a:latin typeface="+mn-ea"/>
                          <a:ea typeface="+mn-ea"/>
                        </a:rPr>
                        <a:t>Filtering model</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ctr" latinLnBrk="1"/>
                      <a:r>
                        <a:rPr lang="en-US" altLang="ko-KR" sz="2200" spc="-150">
                          <a:solidFill>
                            <a:srgbClr val="40474D"/>
                          </a:solidFill>
                          <a:latin typeface="+mn-ea"/>
                          <a:ea typeface="+mn-ea"/>
                        </a:rPr>
                        <a:t>User-item</a:t>
                      </a:r>
                      <a:r>
                        <a:rPr lang="ko-KR" altLang="en-US" sz="2200" spc="-150">
                          <a:solidFill>
                            <a:srgbClr val="40474D"/>
                          </a:solidFill>
                          <a:latin typeface="+mn-ea"/>
                          <a:ea typeface="+mn-ea"/>
                        </a:rPr>
                        <a:t> </a:t>
                      </a:r>
                      <a:r>
                        <a:rPr lang="en-US" altLang="ko-KR" sz="2200" spc="-150">
                          <a:solidFill>
                            <a:srgbClr val="40474D"/>
                          </a:solidFill>
                          <a:latin typeface="+mn-ea"/>
                          <a:ea typeface="+mn-ea"/>
                        </a:rPr>
                        <a:t>interaction</a:t>
                      </a:r>
                      <a:endParaRPr lang="ko-KR" altLang="en-US" sz="2200" spc="-150">
                        <a:solidFill>
                          <a:srgbClr val="40474D"/>
                        </a:solidFill>
                        <a:latin typeface="+mn-ea"/>
                        <a:ea typeface="+mn-ea"/>
                      </a:endParaRPr>
                    </a:p>
                  </a:txBody>
                  <a:tcPr anchor="ctr">
                    <a:lnL w="6350" cap="flat" cmpd="sng" algn="ctr">
                      <a:solidFill>
                        <a:schemeClr val="accent5">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6289467"/>
                  </a:ext>
                </a:extLst>
              </a:tr>
            </a:tbl>
          </a:graphicData>
        </a:graphic>
      </p:graphicFrame>
    </p:spTree>
    <p:extLst>
      <p:ext uri="{BB962C8B-B14F-4D97-AF65-F5344CB8AC3E}">
        <p14:creationId xmlns:p14="http://schemas.microsoft.com/office/powerpoint/2010/main" val="4109796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4116961" cy="400110"/>
          </a:xfrm>
          <a:prstGeom prst="rect">
            <a:avLst/>
          </a:prstGeom>
          <a:noFill/>
        </p:spPr>
        <p:txBody>
          <a:bodyPr wrap="none" rtlCol="0">
            <a:spAutoFit/>
          </a:bodyPr>
          <a:lstStyle/>
          <a:p>
            <a:r>
              <a:rPr lang="en-US" altLang="ko-KR" sz="2000" b="1" spc="600">
                <a:solidFill>
                  <a:schemeClr val="accent1">
                    <a:lumMod val="50000"/>
                  </a:schemeClr>
                </a:solidFill>
              </a:rPr>
              <a:t>Contents based Model</a:t>
            </a: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4" name="그림 3">
            <a:extLst>
              <a:ext uri="{FF2B5EF4-FFF2-40B4-BE49-F238E27FC236}">
                <a16:creationId xmlns:a16="http://schemas.microsoft.com/office/drawing/2014/main" id="{C47F0F4B-02C9-9834-6C3D-65FF816CACE9}"/>
              </a:ext>
            </a:extLst>
          </p:cNvPr>
          <p:cNvPicPr>
            <a:picLocks noChangeAspect="1"/>
          </p:cNvPicPr>
          <p:nvPr/>
        </p:nvPicPr>
        <p:blipFill>
          <a:blip r:embed="rId3"/>
          <a:stretch>
            <a:fillRect/>
          </a:stretch>
        </p:blipFill>
        <p:spPr>
          <a:xfrm>
            <a:off x="3028643" y="2175149"/>
            <a:ext cx="7010400" cy="4276725"/>
          </a:xfrm>
          <a:prstGeom prst="rect">
            <a:avLst/>
          </a:prstGeom>
        </p:spPr>
      </p:pic>
      <p:sp>
        <p:nvSpPr>
          <p:cNvPr id="6" name="TextBox 5">
            <a:extLst>
              <a:ext uri="{FF2B5EF4-FFF2-40B4-BE49-F238E27FC236}">
                <a16:creationId xmlns:a16="http://schemas.microsoft.com/office/drawing/2014/main" id="{4332BDBE-4A07-8625-B7E7-BAB02F123146}"/>
              </a:ext>
            </a:extLst>
          </p:cNvPr>
          <p:cNvSpPr txBox="1"/>
          <p:nvPr/>
        </p:nvSpPr>
        <p:spPr>
          <a:xfrm>
            <a:off x="532660" y="1242874"/>
            <a:ext cx="864685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ko-KR" b="0" i="0">
                <a:solidFill>
                  <a:srgbClr val="202124"/>
                </a:solidFill>
                <a:effectLst/>
                <a:latin typeface="Roboto" panose="020B0604020202020204" pitchFamily="2" charset="0"/>
              </a:rPr>
              <a:t>Content-based filtering uses item features to recommend other items similar to what the user likes, based on their previous actions or explicit feedback.</a:t>
            </a:r>
            <a:r>
              <a:rPr lang="en-US" altLang="ko-KR"/>
              <a:t> </a:t>
            </a:r>
            <a:endParaRPr lang="ko-KR" altLang="en-US"/>
          </a:p>
        </p:txBody>
      </p:sp>
    </p:spTree>
    <p:extLst>
      <p:ext uri="{BB962C8B-B14F-4D97-AF65-F5344CB8AC3E}">
        <p14:creationId xmlns:p14="http://schemas.microsoft.com/office/powerpoint/2010/main" val="1374238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6463693" cy="400110"/>
          </a:xfrm>
          <a:prstGeom prst="rect">
            <a:avLst/>
          </a:prstGeom>
          <a:noFill/>
        </p:spPr>
        <p:txBody>
          <a:bodyPr wrap="none" rtlCol="0">
            <a:spAutoFit/>
          </a:bodyPr>
          <a:lstStyle/>
          <a:p>
            <a:r>
              <a:rPr lang="en-US" altLang="ko-KR" sz="2000" b="1" spc="600">
                <a:solidFill>
                  <a:schemeClr val="accent1">
                    <a:lumMod val="50000"/>
                  </a:schemeClr>
                </a:solidFill>
              </a:rPr>
              <a:t>Contents based Model architecture</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sp>
        <p:nvSpPr>
          <p:cNvPr id="4" name="사각형: 둥근 모서리 3">
            <a:extLst>
              <a:ext uri="{FF2B5EF4-FFF2-40B4-BE49-F238E27FC236}">
                <a16:creationId xmlns:a16="http://schemas.microsoft.com/office/drawing/2014/main" id="{E1426A3D-4957-7BAB-C958-552079F09298}"/>
              </a:ext>
            </a:extLst>
          </p:cNvPr>
          <p:cNvSpPr/>
          <p:nvPr/>
        </p:nvSpPr>
        <p:spPr>
          <a:xfrm>
            <a:off x="3559443" y="2774406"/>
            <a:ext cx="5073113" cy="17883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Pretrained Model </a:t>
            </a:r>
          </a:p>
          <a:p>
            <a:pPr algn="ctr"/>
            <a:r>
              <a:rPr lang="en-US" altLang="ko-KR"/>
              <a:t>BERT </a:t>
            </a:r>
            <a:endParaRPr lang="ko-KR" altLang="en-US"/>
          </a:p>
        </p:txBody>
      </p:sp>
      <p:sp>
        <p:nvSpPr>
          <p:cNvPr id="15" name="타원 14">
            <a:extLst>
              <a:ext uri="{FF2B5EF4-FFF2-40B4-BE49-F238E27FC236}">
                <a16:creationId xmlns:a16="http://schemas.microsoft.com/office/drawing/2014/main" id="{246C25AA-19B4-D033-307E-98EB55976EF8}"/>
              </a:ext>
            </a:extLst>
          </p:cNvPr>
          <p:cNvSpPr/>
          <p:nvPr/>
        </p:nvSpPr>
        <p:spPr>
          <a:xfrm>
            <a:off x="583808"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FDBBDDB8-96CD-4EB9-E5B0-96F6A2078ECF}"/>
              </a:ext>
            </a:extLst>
          </p:cNvPr>
          <p:cNvSpPr/>
          <p:nvPr/>
        </p:nvSpPr>
        <p:spPr>
          <a:xfrm>
            <a:off x="503909" y="1600536"/>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3971C037-0958-8650-006B-ABBDC7F706A7}"/>
              </a:ext>
            </a:extLst>
          </p:cNvPr>
          <p:cNvSpPr/>
          <p:nvPr/>
        </p:nvSpPr>
        <p:spPr>
          <a:xfrm>
            <a:off x="823505"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AF79B8E1-5A8D-077E-F8B2-5538508A1326}"/>
              </a:ext>
            </a:extLst>
          </p:cNvPr>
          <p:cNvSpPr/>
          <p:nvPr/>
        </p:nvSpPr>
        <p:spPr>
          <a:xfrm>
            <a:off x="1054325"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745CC409-3E1A-05EE-C5E0-7D24C6DD471C}"/>
              </a:ext>
            </a:extLst>
          </p:cNvPr>
          <p:cNvSpPr/>
          <p:nvPr/>
        </p:nvSpPr>
        <p:spPr>
          <a:xfrm>
            <a:off x="1285143"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9614EFB0-E67D-5D45-6B79-A4A7B6B20799}"/>
              </a:ext>
            </a:extLst>
          </p:cNvPr>
          <p:cNvSpPr/>
          <p:nvPr/>
        </p:nvSpPr>
        <p:spPr>
          <a:xfrm>
            <a:off x="1515961"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742EB0CA-7127-DFB2-2415-DD9D831E7E1F}"/>
              </a:ext>
            </a:extLst>
          </p:cNvPr>
          <p:cNvSpPr/>
          <p:nvPr/>
        </p:nvSpPr>
        <p:spPr>
          <a:xfrm>
            <a:off x="1746779"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B51DB77F-E30D-516C-3431-6C943FBBE77F}"/>
              </a:ext>
            </a:extLst>
          </p:cNvPr>
          <p:cNvSpPr txBox="1"/>
          <p:nvPr/>
        </p:nvSpPr>
        <p:spPr>
          <a:xfrm>
            <a:off x="650109" y="1801698"/>
            <a:ext cx="1380758" cy="369332"/>
          </a:xfrm>
          <a:prstGeom prst="rect">
            <a:avLst/>
          </a:prstGeom>
          <a:noFill/>
        </p:spPr>
        <p:txBody>
          <a:bodyPr wrap="square" rtlCol="0">
            <a:spAutoFit/>
          </a:bodyPr>
          <a:lstStyle/>
          <a:p>
            <a:r>
              <a:rPr lang="en-US" altLang="ko-KR"/>
              <a:t> Drama Title</a:t>
            </a:r>
            <a:endParaRPr lang="ko-KR" altLang="en-US"/>
          </a:p>
        </p:txBody>
      </p:sp>
      <p:grpSp>
        <p:nvGrpSpPr>
          <p:cNvPr id="23" name="그룹 22">
            <a:extLst>
              <a:ext uri="{FF2B5EF4-FFF2-40B4-BE49-F238E27FC236}">
                <a16:creationId xmlns:a16="http://schemas.microsoft.com/office/drawing/2014/main" id="{F559E1EA-3127-F050-5B96-8F81FAC9D578}"/>
              </a:ext>
            </a:extLst>
          </p:cNvPr>
          <p:cNvGrpSpPr/>
          <p:nvPr/>
        </p:nvGrpSpPr>
        <p:grpSpPr>
          <a:xfrm>
            <a:off x="522382" y="2219372"/>
            <a:ext cx="1526960" cy="608310"/>
            <a:chOff x="2512381" y="5086905"/>
            <a:chExt cx="1526960" cy="608310"/>
          </a:xfrm>
        </p:grpSpPr>
        <p:sp>
          <p:nvSpPr>
            <p:cNvPr id="122" name="타원 121">
              <a:extLst>
                <a:ext uri="{FF2B5EF4-FFF2-40B4-BE49-F238E27FC236}">
                  <a16:creationId xmlns:a16="http://schemas.microsoft.com/office/drawing/2014/main" id="{9C8D70B9-84B4-9134-DDC5-8FE6DA1A64FE}"/>
                </a:ext>
              </a:extLst>
            </p:cNvPr>
            <p:cNvSpPr/>
            <p:nvPr/>
          </p:nvSpPr>
          <p:spPr>
            <a:xfrm>
              <a:off x="2592280"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a:extLst>
                <a:ext uri="{FF2B5EF4-FFF2-40B4-BE49-F238E27FC236}">
                  <a16:creationId xmlns:a16="http://schemas.microsoft.com/office/drawing/2014/main" id="{F28F7EAC-F7AA-2A6D-DF20-1907112ED4E9}"/>
                </a:ext>
              </a:extLst>
            </p:cNvPr>
            <p:cNvSpPr/>
            <p:nvPr/>
          </p:nvSpPr>
          <p:spPr>
            <a:xfrm>
              <a:off x="2512381" y="5086905"/>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타원 123">
              <a:extLst>
                <a:ext uri="{FF2B5EF4-FFF2-40B4-BE49-F238E27FC236}">
                  <a16:creationId xmlns:a16="http://schemas.microsoft.com/office/drawing/2014/main" id="{F18F1458-761A-36CC-2A71-6A47FD7CD95C}"/>
                </a:ext>
              </a:extLst>
            </p:cNvPr>
            <p:cNvSpPr/>
            <p:nvPr/>
          </p:nvSpPr>
          <p:spPr>
            <a:xfrm>
              <a:off x="2831977"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타원 124">
              <a:extLst>
                <a:ext uri="{FF2B5EF4-FFF2-40B4-BE49-F238E27FC236}">
                  <a16:creationId xmlns:a16="http://schemas.microsoft.com/office/drawing/2014/main" id="{F993ED3F-0C10-5582-A211-93A34ACCEE5A}"/>
                </a:ext>
              </a:extLst>
            </p:cNvPr>
            <p:cNvSpPr/>
            <p:nvPr/>
          </p:nvSpPr>
          <p:spPr>
            <a:xfrm>
              <a:off x="3062797"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타원 125">
              <a:extLst>
                <a:ext uri="{FF2B5EF4-FFF2-40B4-BE49-F238E27FC236}">
                  <a16:creationId xmlns:a16="http://schemas.microsoft.com/office/drawing/2014/main" id="{588B4A02-20F2-FE78-C99C-4AA5C3B1008C}"/>
                </a:ext>
              </a:extLst>
            </p:cNvPr>
            <p:cNvSpPr/>
            <p:nvPr/>
          </p:nvSpPr>
          <p:spPr>
            <a:xfrm>
              <a:off x="3293615"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타원 126">
              <a:extLst>
                <a:ext uri="{FF2B5EF4-FFF2-40B4-BE49-F238E27FC236}">
                  <a16:creationId xmlns:a16="http://schemas.microsoft.com/office/drawing/2014/main" id="{50758D35-19CA-C333-CE91-0E87A7157A0E}"/>
                </a:ext>
              </a:extLst>
            </p:cNvPr>
            <p:cNvSpPr/>
            <p:nvPr/>
          </p:nvSpPr>
          <p:spPr>
            <a:xfrm>
              <a:off x="3524433"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타원 127">
              <a:extLst>
                <a:ext uri="{FF2B5EF4-FFF2-40B4-BE49-F238E27FC236}">
                  <a16:creationId xmlns:a16="http://schemas.microsoft.com/office/drawing/2014/main" id="{0D1A9691-622D-2347-C31B-CFC7C433FB5A}"/>
                </a:ext>
              </a:extLst>
            </p:cNvPr>
            <p:cNvSpPr/>
            <p:nvPr/>
          </p:nvSpPr>
          <p:spPr>
            <a:xfrm>
              <a:off x="3755251"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TextBox 128">
              <a:extLst>
                <a:ext uri="{FF2B5EF4-FFF2-40B4-BE49-F238E27FC236}">
                  <a16:creationId xmlns:a16="http://schemas.microsoft.com/office/drawing/2014/main" id="{A1FEE916-55F8-2034-A7BB-338A24EDDDEF}"/>
                </a:ext>
              </a:extLst>
            </p:cNvPr>
            <p:cNvSpPr txBox="1"/>
            <p:nvPr/>
          </p:nvSpPr>
          <p:spPr>
            <a:xfrm>
              <a:off x="2513395" y="5325883"/>
              <a:ext cx="1525946" cy="369332"/>
            </a:xfrm>
            <a:prstGeom prst="rect">
              <a:avLst/>
            </a:prstGeom>
            <a:noFill/>
          </p:spPr>
          <p:txBody>
            <a:bodyPr wrap="square" rtlCol="0">
              <a:spAutoFit/>
            </a:bodyPr>
            <a:lstStyle/>
            <a:p>
              <a:r>
                <a:rPr lang="en-US" altLang="ko-KR"/>
                <a:t> Drama Genre</a:t>
              </a:r>
              <a:endParaRPr lang="ko-KR" altLang="en-US"/>
            </a:p>
          </p:txBody>
        </p:sp>
      </p:grpSp>
      <p:grpSp>
        <p:nvGrpSpPr>
          <p:cNvPr id="6" name="그룹 5">
            <a:extLst>
              <a:ext uri="{FF2B5EF4-FFF2-40B4-BE49-F238E27FC236}">
                <a16:creationId xmlns:a16="http://schemas.microsoft.com/office/drawing/2014/main" id="{1AD2FAE2-9A25-9A52-8C7E-D80D9F368C73}"/>
              </a:ext>
            </a:extLst>
          </p:cNvPr>
          <p:cNvGrpSpPr/>
          <p:nvPr/>
        </p:nvGrpSpPr>
        <p:grpSpPr>
          <a:xfrm>
            <a:off x="493028" y="3143753"/>
            <a:ext cx="1621173" cy="579431"/>
            <a:chOff x="493028" y="3143753"/>
            <a:chExt cx="1621173" cy="579431"/>
          </a:xfrm>
        </p:grpSpPr>
        <p:sp>
          <p:nvSpPr>
            <p:cNvPr id="131" name="타원 130">
              <a:extLst>
                <a:ext uri="{FF2B5EF4-FFF2-40B4-BE49-F238E27FC236}">
                  <a16:creationId xmlns:a16="http://schemas.microsoft.com/office/drawing/2014/main" id="{45387D91-A9FD-ADD4-81C3-41FD04CC7919}"/>
                </a:ext>
              </a:extLst>
            </p:cNvPr>
            <p:cNvSpPr/>
            <p:nvPr/>
          </p:nvSpPr>
          <p:spPr>
            <a:xfrm>
              <a:off x="602281"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직사각형 131">
              <a:extLst>
                <a:ext uri="{FF2B5EF4-FFF2-40B4-BE49-F238E27FC236}">
                  <a16:creationId xmlns:a16="http://schemas.microsoft.com/office/drawing/2014/main" id="{384CF597-FD02-D7F9-E56C-88B4E6B7F4AA}"/>
                </a:ext>
              </a:extLst>
            </p:cNvPr>
            <p:cNvSpPr/>
            <p:nvPr/>
          </p:nvSpPr>
          <p:spPr>
            <a:xfrm>
              <a:off x="522382" y="3143753"/>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a:extLst>
                <a:ext uri="{FF2B5EF4-FFF2-40B4-BE49-F238E27FC236}">
                  <a16:creationId xmlns:a16="http://schemas.microsoft.com/office/drawing/2014/main" id="{F8BBDD90-CE14-F61C-DE01-71A2AE95D106}"/>
                </a:ext>
              </a:extLst>
            </p:cNvPr>
            <p:cNvSpPr/>
            <p:nvPr/>
          </p:nvSpPr>
          <p:spPr>
            <a:xfrm>
              <a:off x="841978"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id="{4D6979B5-53CA-572D-8AEA-D3250FEA751A}"/>
                </a:ext>
              </a:extLst>
            </p:cNvPr>
            <p:cNvSpPr/>
            <p:nvPr/>
          </p:nvSpPr>
          <p:spPr>
            <a:xfrm>
              <a:off x="1072798"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a:extLst>
                <a:ext uri="{FF2B5EF4-FFF2-40B4-BE49-F238E27FC236}">
                  <a16:creationId xmlns:a16="http://schemas.microsoft.com/office/drawing/2014/main" id="{3D221078-07CD-DDC8-D916-BDE3CA090A79}"/>
                </a:ext>
              </a:extLst>
            </p:cNvPr>
            <p:cNvSpPr/>
            <p:nvPr/>
          </p:nvSpPr>
          <p:spPr>
            <a:xfrm>
              <a:off x="1303616"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a:extLst>
                <a:ext uri="{FF2B5EF4-FFF2-40B4-BE49-F238E27FC236}">
                  <a16:creationId xmlns:a16="http://schemas.microsoft.com/office/drawing/2014/main" id="{524917CE-AD63-728C-EE2D-C82D04DEDB9D}"/>
                </a:ext>
              </a:extLst>
            </p:cNvPr>
            <p:cNvSpPr/>
            <p:nvPr/>
          </p:nvSpPr>
          <p:spPr>
            <a:xfrm>
              <a:off x="1534434"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a16="http://schemas.microsoft.com/office/drawing/2014/main" id="{9B675836-B9AC-35F4-69F4-494A64F8DDB0}"/>
                </a:ext>
              </a:extLst>
            </p:cNvPr>
            <p:cNvSpPr/>
            <p:nvPr/>
          </p:nvSpPr>
          <p:spPr>
            <a:xfrm>
              <a:off x="1765252"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TextBox 137">
              <a:extLst>
                <a:ext uri="{FF2B5EF4-FFF2-40B4-BE49-F238E27FC236}">
                  <a16:creationId xmlns:a16="http://schemas.microsoft.com/office/drawing/2014/main" id="{516C1A5A-AA28-7C6C-BDDB-A92BE9143470}"/>
                </a:ext>
              </a:extLst>
            </p:cNvPr>
            <p:cNvSpPr txBox="1"/>
            <p:nvPr/>
          </p:nvSpPr>
          <p:spPr>
            <a:xfrm>
              <a:off x="493028" y="3353852"/>
              <a:ext cx="1621173" cy="369332"/>
            </a:xfrm>
            <a:prstGeom prst="rect">
              <a:avLst/>
            </a:prstGeom>
            <a:noFill/>
          </p:spPr>
          <p:txBody>
            <a:bodyPr wrap="square" rtlCol="0">
              <a:spAutoFit/>
            </a:bodyPr>
            <a:lstStyle/>
            <a:p>
              <a:r>
                <a:rPr lang="en-US" altLang="ko-KR"/>
                <a:t> Webtoon Title</a:t>
              </a:r>
              <a:endParaRPr lang="ko-KR" altLang="en-US"/>
            </a:p>
          </p:txBody>
        </p:sp>
      </p:grpSp>
      <p:grpSp>
        <p:nvGrpSpPr>
          <p:cNvPr id="7" name="그룹 6">
            <a:extLst>
              <a:ext uri="{FF2B5EF4-FFF2-40B4-BE49-F238E27FC236}">
                <a16:creationId xmlns:a16="http://schemas.microsoft.com/office/drawing/2014/main" id="{603509F0-B37C-57CC-D18C-50ACB8FCDAC9}"/>
              </a:ext>
            </a:extLst>
          </p:cNvPr>
          <p:cNvGrpSpPr/>
          <p:nvPr/>
        </p:nvGrpSpPr>
        <p:grpSpPr>
          <a:xfrm>
            <a:off x="420178" y="3762589"/>
            <a:ext cx="1741129" cy="608310"/>
            <a:chOff x="420178" y="3762589"/>
            <a:chExt cx="1741129" cy="608310"/>
          </a:xfrm>
        </p:grpSpPr>
        <p:sp>
          <p:nvSpPr>
            <p:cNvPr id="140" name="타원 139">
              <a:extLst>
                <a:ext uri="{FF2B5EF4-FFF2-40B4-BE49-F238E27FC236}">
                  <a16:creationId xmlns:a16="http://schemas.microsoft.com/office/drawing/2014/main" id="{D4A4685F-E877-78EA-133A-9904BE12CEAA}"/>
                </a:ext>
              </a:extLst>
            </p:cNvPr>
            <p:cNvSpPr/>
            <p:nvPr/>
          </p:nvSpPr>
          <p:spPr>
            <a:xfrm>
              <a:off x="620754"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직사각형 140">
              <a:extLst>
                <a:ext uri="{FF2B5EF4-FFF2-40B4-BE49-F238E27FC236}">
                  <a16:creationId xmlns:a16="http://schemas.microsoft.com/office/drawing/2014/main" id="{DB318D7D-3831-3CA8-17CA-D03353A3B7A8}"/>
                </a:ext>
              </a:extLst>
            </p:cNvPr>
            <p:cNvSpPr/>
            <p:nvPr/>
          </p:nvSpPr>
          <p:spPr>
            <a:xfrm>
              <a:off x="540855" y="3762589"/>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a16="http://schemas.microsoft.com/office/drawing/2014/main" id="{B45E0EF9-3FDE-7882-9B40-6D746E2DF777}"/>
                </a:ext>
              </a:extLst>
            </p:cNvPr>
            <p:cNvSpPr/>
            <p:nvPr/>
          </p:nvSpPr>
          <p:spPr>
            <a:xfrm>
              <a:off x="860451"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a16="http://schemas.microsoft.com/office/drawing/2014/main" id="{C4750BF6-E7B5-F63A-1537-B0BAB04F6F31}"/>
                </a:ext>
              </a:extLst>
            </p:cNvPr>
            <p:cNvSpPr/>
            <p:nvPr/>
          </p:nvSpPr>
          <p:spPr>
            <a:xfrm>
              <a:off x="1091271"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타원 143">
              <a:extLst>
                <a:ext uri="{FF2B5EF4-FFF2-40B4-BE49-F238E27FC236}">
                  <a16:creationId xmlns:a16="http://schemas.microsoft.com/office/drawing/2014/main" id="{390ACE28-3996-1B4F-5F1E-CFFF5C2866A9}"/>
                </a:ext>
              </a:extLst>
            </p:cNvPr>
            <p:cNvSpPr/>
            <p:nvPr/>
          </p:nvSpPr>
          <p:spPr>
            <a:xfrm>
              <a:off x="1322089"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a16="http://schemas.microsoft.com/office/drawing/2014/main" id="{0328EFA5-E62C-1E38-A46C-46D1FA2A7305}"/>
                </a:ext>
              </a:extLst>
            </p:cNvPr>
            <p:cNvSpPr/>
            <p:nvPr/>
          </p:nvSpPr>
          <p:spPr>
            <a:xfrm>
              <a:off x="1552907"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1308CAA1-63A0-CBBA-208F-AA07E2A442DE}"/>
                </a:ext>
              </a:extLst>
            </p:cNvPr>
            <p:cNvSpPr/>
            <p:nvPr/>
          </p:nvSpPr>
          <p:spPr>
            <a:xfrm>
              <a:off x="1783725"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TextBox 146">
              <a:extLst>
                <a:ext uri="{FF2B5EF4-FFF2-40B4-BE49-F238E27FC236}">
                  <a16:creationId xmlns:a16="http://schemas.microsoft.com/office/drawing/2014/main" id="{DDDCF039-4EC4-A2C3-B027-422FF03C552E}"/>
                </a:ext>
              </a:extLst>
            </p:cNvPr>
            <p:cNvSpPr txBox="1"/>
            <p:nvPr/>
          </p:nvSpPr>
          <p:spPr>
            <a:xfrm>
              <a:off x="420178" y="4001567"/>
              <a:ext cx="1741129" cy="369332"/>
            </a:xfrm>
            <a:prstGeom prst="rect">
              <a:avLst/>
            </a:prstGeom>
            <a:noFill/>
          </p:spPr>
          <p:txBody>
            <a:bodyPr wrap="square" rtlCol="0">
              <a:spAutoFit/>
            </a:bodyPr>
            <a:lstStyle/>
            <a:p>
              <a:r>
                <a:rPr lang="en-US" altLang="ko-KR"/>
                <a:t> Webtoon Genre</a:t>
              </a:r>
              <a:endParaRPr lang="ko-KR" altLang="en-US"/>
            </a:p>
          </p:txBody>
        </p:sp>
      </p:grpSp>
      <p:grpSp>
        <p:nvGrpSpPr>
          <p:cNvPr id="8" name="그룹 7">
            <a:extLst>
              <a:ext uri="{FF2B5EF4-FFF2-40B4-BE49-F238E27FC236}">
                <a16:creationId xmlns:a16="http://schemas.microsoft.com/office/drawing/2014/main" id="{63155C38-F199-D1A9-AA4B-E07D958C247A}"/>
              </a:ext>
            </a:extLst>
          </p:cNvPr>
          <p:cNvGrpSpPr/>
          <p:nvPr/>
        </p:nvGrpSpPr>
        <p:grpSpPr>
          <a:xfrm>
            <a:off x="540136" y="4723643"/>
            <a:ext cx="1526959" cy="570494"/>
            <a:chOff x="540136" y="4723643"/>
            <a:chExt cx="1526959" cy="570494"/>
          </a:xfrm>
        </p:grpSpPr>
        <p:sp>
          <p:nvSpPr>
            <p:cNvPr id="149" name="타원 148">
              <a:extLst>
                <a:ext uri="{FF2B5EF4-FFF2-40B4-BE49-F238E27FC236}">
                  <a16:creationId xmlns:a16="http://schemas.microsoft.com/office/drawing/2014/main" id="{E0B50BB2-5719-8058-C251-29413E9191BA}"/>
                </a:ext>
              </a:extLst>
            </p:cNvPr>
            <p:cNvSpPr/>
            <p:nvPr/>
          </p:nvSpPr>
          <p:spPr>
            <a:xfrm>
              <a:off x="620035"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직사각형 149">
              <a:extLst>
                <a:ext uri="{FF2B5EF4-FFF2-40B4-BE49-F238E27FC236}">
                  <a16:creationId xmlns:a16="http://schemas.microsoft.com/office/drawing/2014/main" id="{34F66A71-9596-C4E4-5E6E-1ABB71BA1207}"/>
                </a:ext>
              </a:extLst>
            </p:cNvPr>
            <p:cNvSpPr/>
            <p:nvPr/>
          </p:nvSpPr>
          <p:spPr>
            <a:xfrm>
              <a:off x="540136" y="4723643"/>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id="{BFAC7A68-2B6A-7B44-0E71-1606C7159A04}"/>
                </a:ext>
              </a:extLst>
            </p:cNvPr>
            <p:cNvSpPr/>
            <p:nvPr/>
          </p:nvSpPr>
          <p:spPr>
            <a:xfrm>
              <a:off x="859732"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id="{8D9E26C9-AED5-F074-926B-A537E1FD68D0}"/>
                </a:ext>
              </a:extLst>
            </p:cNvPr>
            <p:cNvSpPr/>
            <p:nvPr/>
          </p:nvSpPr>
          <p:spPr>
            <a:xfrm>
              <a:off x="1090552"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타원 152">
              <a:extLst>
                <a:ext uri="{FF2B5EF4-FFF2-40B4-BE49-F238E27FC236}">
                  <a16:creationId xmlns:a16="http://schemas.microsoft.com/office/drawing/2014/main" id="{EAC9FBE3-CBCF-2287-ACD0-FB461F5A7AB6}"/>
                </a:ext>
              </a:extLst>
            </p:cNvPr>
            <p:cNvSpPr/>
            <p:nvPr/>
          </p:nvSpPr>
          <p:spPr>
            <a:xfrm>
              <a:off x="1321370"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타원 153">
              <a:extLst>
                <a:ext uri="{FF2B5EF4-FFF2-40B4-BE49-F238E27FC236}">
                  <a16:creationId xmlns:a16="http://schemas.microsoft.com/office/drawing/2014/main" id="{CDA29DEE-E59C-69A0-6D61-1C499F9129E5}"/>
                </a:ext>
              </a:extLst>
            </p:cNvPr>
            <p:cNvSpPr/>
            <p:nvPr/>
          </p:nvSpPr>
          <p:spPr>
            <a:xfrm>
              <a:off x="1552188"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타원 154">
              <a:extLst>
                <a:ext uri="{FF2B5EF4-FFF2-40B4-BE49-F238E27FC236}">
                  <a16:creationId xmlns:a16="http://schemas.microsoft.com/office/drawing/2014/main" id="{3E4A4F43-6F66-56AD-8889-C867EBB8BFC6}"/>
                </a:ext>
              </a:extLst>
            </p:cNvPr>
            <p:cNvSpPr/>
            <p:nvPr/>
          </p:nvSpPr>
          <p:spPr>
            <a:xfrm>
              <a:off x="1783006"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TextBox 155">
              <a:extLst>
                <a:ext uri="{FF2B5EF4-FFF2-40B4-BE49-F238E27FC236}">
                  <a16:creationId xmlns:a16="http://schemas.microsoft.com/office/drawing/2014/main" id="{28EE74DE-3C25-F685-93DA-A3EB18481D0F}"/>
                </a:ext>
              </a:extLst>
            </p:cNvPr>
            <p:cNvSpPr txBox="1"/>
            <p:nvPr/>
          </p:nvSpPr>
          <p:spPr>
            <a:xfrm>
              <a:off x="686336" y="4924805"/>
              <a:ext cx="1380758" cy="369332"/>
            </a:xfrm>
            <a:prstGeom prst="rect">
              <a:avLst/>
            </a:prstGeom>
            <a:noFill/>
          </p:spPr>
          <p:txBody>
            <a:bodyPr wrap="square" rtlCol="0">
              <a:spAutoFit/>
            </a:bodyPr>
            <a:lstStyle/>
            <a:p>
              <a:r>
                <a:rPr lang="en-US" altLang="ko-KR"/>
                <a:t> Movie Title</a:t>
              </a:r>
              <a:endParaRPr lang="ko-KR" altLang="en-US"/>
            </a:p>
          </p:txBody>
        </p:sp>
      </p:grpSp>
      <p:grpSp>
        <p:nvGrpSpPr>
          <p:cNvPr id="9" name="그룹 8">
            <a:extLst>
              <a:ext uri="{FF2B5EF4-FFF2-40B4-BE49-F238E27FC236}">
                <a16:creationId xmlns:a16="http://schemas.microsoft.com/office/drawing/2014/main" id="{6A8B9311-333D-E118-0991-73E4CE512A4D}"/>
              </a:ext>
            </a:extLst>
          </p:cNvPr>
          <p:cNvGrpSpPr/>
          <p:nvPr/>
        </p:nvGrpSpPr>
        <p:grpSpPr>
          <a:xfrm>
            <a:off x="558609" y="5342479"/>
            <a:ext cx="1526960" cy="608310"/>
            <a:chOff x="558609" y="5342479"/>
            <a:chExt cx="1526960" cy="608310"/>
          </a:xfrm>
        </p:grpSpPr>
        <p:sp>
          <p:nvSpPr>
            <p:cNvPr id="158" name="타원 157">
              <a:extLst>
                <a:ext uri="{FF2B5EF4-FFF2-40B4-BE49-F238E27FC236}">
                  <a16:creationId xmlns:a16="http://schemas.microsoft.com/office/drawing/2014/main" id="{41054438-35D3-B982-D502-6D6AE2213CAB}"/>
                </a:ext>
              </a:extLst>
            </p:cNvPr>
            <p:cNvSpPr/>
            <p:nvPr/>
          </p:nvSpPr>
          <p:spPr>
            <a:xfrm>
              <a:off x="638508"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직사각형 158">
              <a:extLst>
                <a:ext uri="{FF2B5EF4-FFF2-40B4-BE49-F238E27FC236}">
                  <a16:creationId xmlns:a16="http://schemas.microsoft.com/office/drawing/2014/main" id="{9C81121B-E9D4-ED12-47A0-1A6A5C39B4D4}"/>
                </a:ext>
              </a:extLst>
            </p:cNvPr>
            <p:cNvSpPr/>
            <p:nvPr/>
          </p:nvSpPr>
          <p:spPr>
            <a:xfrm>
              <a:off x="558609" y="5342479"/>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id="{93744B3E-5086-3625-A782-04B2CF2B4B8D}"/>
                </a:ext>
              </a:extLst>
            </p:cNvPr>
            <p:cNvSpPr/>
            <p:nvPr/>
          </p:nvSpPr>
          <p:spPr>
            <a:xfrm>
              <a:off x="878205"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a:extLst>
                <a:ext uri="{FF2B5EF4-FFF2-40B4-BE49-F238E27FC236}">
                  <a16:creationId xmlns:a16="http://schemas.microsoft.com/office/drawing/2014/main" id="{56DCF067-5BCF-A63F-CF06-3A92BCFC452F}"/>
                </a:ext>
              </a:extLst>
            </p:cNvPr>
            <p:cNvSpPr/>
            <p:nvPr/>
          </p:nvSpPr>
          <p:spPr>
            <a:xfrm>
              <a:off x="1109025"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a16="http://schemas.microsoft.com/office/drawing/2014/main" id="{2FA8876D-8C89-610B-F872-1F66F3FC3AA8}"/>
                </a:ext>
              </a:extLst>
            </p:cNvPr>
            <p:cNvSpPr/>
            <p:nvPr/>
          </p:nvSpPr>
          <p:spPr>
            <a:xfrm>
              <a:off x="1339843"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타원 162">
              <a:extLst>
                <a:ext uri="{FF2B5EF4-FFF2-40B4-BE49-F238E27FC236}">
                  <a16:creationId xmlns:a16="http://schemas.microsoft.com/office/drawing/2014/main" id="{BBA6F390-8318-A86E-999B-DD89A3F176BF}"/>
                </a:ext>
              </a:extLst>
            </p:cNvPr>
            <p:cNvSpPr/>
            <p:nvPr/>
          </p:nvSpPr>
          <p:spPr>
            <a:xfrm>
              <a:off x="1570661"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타원 163">
              <a:extLst>
                <a:ext uri="{FF2B5EF4-FFF2-40B4-BE49-F238E27FC236}">
                  <a16:creationId xmlns:a16="http://schemas.microsoft.com/office/drawing/2014/main" id="{32329461-8F6C-3AB9-77D1-9016AF425226}"/>
                </a:ext>
              </a:extLst>
            </p:cNvPr>
            <p:cNvSpPr/>
            <p:nvPr/>
          </p:nvSpPr>
          <p:spPr>
            <a:xfrm>
              <a:off x="1801479"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TextBox 164">
              <a:extLst>
                <a:ext uri="{FF2B5EF4-FFF2-40B4-BE49-F238E27FC236}">
                  <a16:creationId xmlns:a16="http://schemas.microsoft.com/office/drawing/2014/main" id="{AF5052BA-E834-CFAC-B89C-813C50AB89D0}"/>
                </a:ext>
              </a:extLst>
            </p:cNvPr>
            <p:cNvSpPr txBox="1"/>
            <p:nvPr/>
          </p:nvSpPr>
          <p:spPr>
            <a:xfrm>
              <a:off x="559623" y="5581457"/>
              <a:ext cx="1525946" cy="369332"/>
            </a:xfrm>
            <a:prstGeom prst="rect">
              <a:avLst/>
            </a:prstGeom>
            <a:noFill/>
          </p:spPr>
          <p:txBody>
            <a:bodyPr wrap="square" rtlCol="0">
              <a:spAutoFit/>
            </a:bodyPr>
            <a:lstStyle/>
            <a:p>
              <a:r>
                <a:rPr lang="en-US" altLang="ko-KR"/>
                <a:t> Movie Genre</a:t>
              </a:r>
              <a:endParaRPr lang="ko-KR" altLang="en-US"/>
            </a:p>
          </p:txBody>
        </p:sp>
      </p:grpSp>
      <p:cxnSp>
        <p:nvCxnSpPr>
          <p:cNvPr id="11" name="직선 화살표 연결선 10">
            <a:extLst>
              <a:ext uri="{FF2B5EF4-FFF2-40B4-BE49-F238E27FC236}">
                <a16:creationId xmlns:a16="http://schemas.microsoft.com/office/drawing/2014/main" id="{2D8B84E4-9249-DC80-DA10-32A0A8F5AD69}"/>
              </a:ext>
            </a:extLst>
          </p:cNvPr>
          <p:cNvCxnSpPr>
            <a:cxnSpLocks/>
          </p:cNvCxnSpPr>
          <p:nvPr/>
        </p:nvCxnSpPr>
        <p:spPr>
          <a:xfrm>
            <a:off x="2161307" y="1717964"/>
            <a:ext cx="1314802" cy="158955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4A0E4B6-6707-9FBC-53B4-E67197E7BF2B}"/>
              </a:ext>
            </a:extLst>
          </p:cNvPr>
          <p:cNvCxnSpPr>
            <a:cxnSpLocks/>
          </p:cNvCxnSpPr>
          <p:nvPr/>
        </p:nvCxnSpPr>
        <p:spPr>
          <a:xfrm>
            <a:off x="2152197" y="2343659"/>
            <a:ext cx="1274494" cy="119485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E55FF36F-FB6C-0DD3-AB66-A6A2D93BFA2B}"/>
              </a:ext>
            </a:extLst>
          </p:cNvPr>
          <p:cNvCxnSpPr>
            <a:cxnSpLocks/>
          </p:cNvCxnSpPr>
          <p:nvPr/>
        </p:nvCxnSpPr>
        <p:spPr>
          <a:xfrm>
            <a:off x="2143555" y="3268040"/>
            <a:ext cx="1274054" cy="45514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47A2EA2-D512-0028-DC38-664C7D7FE28B}"/>
              </a:ext>
            </a:extLst>
          </p:cNvPr>
          <p:cNvCxnSpPr>
            <a:cxnSpLocks/>
          </p:cNvCxnSpPr>
          <p:nvPr/>
        </p:nvCxnSpPr>
        <p:spPr>
          <a:xfrm flipV="1">
            <a:off x="2138834" y="3802538"/>
            <a:ext cx="1287857" cy="11321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1B8079E-DB65-C80A-41CB-D86F0A072DA5}"/>
              </a:ext>
            </a:extLst>
          </p:cNvPr>
          <p:cNvCxnSpPr>
            <a:cxnSpLocks/>
          </p:cNvCxnSpPr>
          <p:nvPr/>
        </p:nvCxnSpPr>
        <p:spPr>
          <a:xfrm flipV="1">
            <a:off x="2114201" y="3943528"/>
            <a:ext cx="1303408" cy="90440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32173A8-575C-A14E-379E-003F42791225}"/>
              </a:ext>
            </a:extLst>
          </p:cNvPr>
          <p:cNvCxnSpPr>
            <a:cxnSpLocks/>
          </p:cNvCxnSpPr>
          <p:nvPr/>
        </p:nvCxnSpPr>
        <p:spPr>
          <a:xfrm flipV="1">
            <a:off x="2114201" y="4135914"/>
            <a:ext cx="1332041" cy="135954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35" name="그룹 34">
            <a:extLst>
              <a:ext uri="{FF2B5EF4-FFF2-40B4-BE49-F238E27FC236}">
                <a16:creationId xmlns:a16="http://schemas.microsoft.com/office/drawing/2014/main" id="{ED73B3EF-1705-B2A7-08BB-704D8FC01098}"/>
              </a:ext>
            </a:extLst>
          </p:cNvPr>
          <p:cNvGrpSpPr/>
          <p:nvPr/>
        </p:nvGrpSpPr>
        <p:grpSpPr>
          <a:xfrm>
            <a:off x="9809018" y="1600536"/>
            <a:ext cx="2170546" cy="570494"/>
            <a:chOff x="2298836" y="5086905"/>
            <a:chExt cx="2170546" cy="570494"/>
          </a:xfrm>
        </p:grpSpPr>
        <p:sp>
          <p:nvSpPr>
            <p:cNvPr id="36" name="타원 35">
              <a:extLst>
                <a:ext uri="{FF2B5EF4-FFF2-40B4-BE49-F238E27FC236}">
                  <a16:creationId xmlns:a16="http://schemas.microsoft.com/office/drawing/2014/main" id="{F91DAF1E-D3ED-7232-54A1-FE10DD044B8E}"/>
                </a:ext>
              </a:extLst>
            </p:cNvPr>
            <p:cNvSpPr/>
            <p:nvPr/>
          </p:nvSpPr>
          <p:spPr>
            <a:xfrm>
              <a:off x="2592280"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92F0975-C2CD-F9D9-CD72-21D171CAE4B1}"/>
                </a:ext>
              </a:extLst>
            </p:cNvPr>
            <p:cNvSpPr/>
            <p:nvPr/>
          </p:nvSpPr>
          <p:spPr>
            <a:xfrm>
              <a:off x="2512381" y="5086905"/>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E80FA31B-DEF7-BF07-1D5E-9D632709F4C2}"/>
                </a:ext>
              </a:extLst>
            </p:cNvPr>
            <p:cNvSpPr/>
            <p:nvPr/>
          </p:nvSpPr>
          <p:spPr>
            <a:xfrm>
              <a:off x="2831977"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0A994971-41DC-FB0E-C01D-27FBC6EC2930}"/>
                </a:ext>
              </a:extLst>
            </p:cNvPr>
            <p:cNvSpPr/>
            <p:nvPr/>
          </p:nvSpPr>
          <p:spPr>
            <a:xfrm>
              <a:off x="3062797"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1EDB31CF-C8AD-096A-3313-F4A861E134BF}"/>
                </a:ext>
              </a:extLst>
            </p:cNvPr>
            <p:cNvSpPr/>
            <p:nvPr/>
          </p:nvSpPr>
          <p:spPr>
            <a:xfrm>
              <a:off x="3293615"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31D5ABAF-1722-E034-5DD7-8F88A80C8F29}"/>
                </a:ext>
              </a:extLst>
            </p:cNvPr>
            <p:cNvSpPr/>
            <p:nvPr/>
          </p:nvSpPr>
          <p:spPr>
            <a:xfrm>
              <a:off x="3524433"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570CAC0A-201B-82D4-0873-6E3C3DD59765}"/>
                </a:ext>
              </a:extLst>
            </p:cNvPr>
            <p:cNvSpPr/>
            <p:nvPr/>
          </p:nvSpPr>
          <p:spPr>
            <a:xfrm>
              <a:off x="3755251"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BAD3DBF4-AF65-2993-E330-EF2FB9881BFF}"/>
                </a:ext>
              </a:extLst>
            </p:cNvPr>
            <p:cNvSpPr txBox="1"/>
            <p:nvPr/>
          </p:nvSpPr>
          <p:spPr>
            <a:xfrm>
              <a:off x="2298836" y="5288067"/>
              <a:ext cx="2170546" cy="369332"/>
            </a:xfrm>
            <a:prstGeom prst="rect">
              <a:avLst/>
            </a:prstGeom>
            <a:noFill/>
          </p:spPr>
          <p:txBody>
            <a:bodyPr wrap="square" rtlCol="0">
              <a:spAutoFit/>
            </a:bodyPr>
            <a:lstStyle/>
            <a:p>
              <a:r>
                <a:rPr lang="en-US" altLang="ko-KR"/>
                <a:t> Title Embedding</a:t>
              </a:r>
              <a:endParaRPr lang="ko-KR" altLang="en-US"/>
            </a:p>
          </p:txBody>
        </p:sp>
      </p:grpSp>
      <p:grpSp>
        <p:nvGrpSpPr>
          <p:cNvPr id="44" name="그룹 43">
            <a:extLst>
              <a:ext uri="{FF2B5EF4-FFF2-40B4-BE49-F238E27FC236}">
                <a16:creationId xmlns:a16="http://schemas.microsoft.com/office/drawing/2014/main" id="{CB95D6D0-69C4-57A8-5C5B-8C9735A953DD}"/>
              </a:ext>
            </a:extLst>
          </p:cNvPr>
          <p:cNvGrpSpPr/>
          <p:nvPr/>
        </p:nvGrpSpPr>
        <p:grpSpPr>
          <a:xfrm>
            <a:off x="9809018" y="2219372"/>
            <a:ext cx="2170546" cy="608310"/>
            <a:chOff x="2280363" y="5086905"/>
            <a:chExt cx="2170546" cy="608310"/>
          </a:xfrm>
        </p:grpSpPr>
        <p:sp>
          <p:nvSpPr>
            <p:cNvPr id="45" name="타원 44">
              <a:extLst>
                <a:ext uri="{FF2B5EF4-FFF2-40B4-BE49-F238E27FC236}">
                  <a16:creationId xmlns:a16="http://schemas.microsoft.com/office/drawing/2014/main" id="{A234360F-38A8-E9CE-FA4A-9EE7B210F833}"/>
                </a:ext>
              </a:extLst>
            </p:cNvPr>
            <p:cNvSpPr/>
            <p:nvPr/>
          </p:nvSpPr>
          <p:spPr>
            <a:xfrm>
              <a:off x="2592280"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33BD0EC7-CD3F-C1D5-D023-91506E28B435}"/>
                </a:ext>
              </a:extLst>
            </p:cNvPr>
            <p:cNvSpPr/>
            <p:nvPr/>
          </p:nvSpPr>
          <p:spPr>
            <a:xfrm>
              <a:off x="2512381" y="5086905"/>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7D9FD52D-88FD-9F08-13CF-90EC9B2B58D9}"/>
                </a:ext>
              </a:extLst>
            </p:cNvPr>
            <p:cNvSpPr/>
            <p:nvPr/>
          </p:nvSpPr>
          <p:spPr>
            <a:xfrm>
              <a:off x="2831977"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CCB3BB41-80F5-2499-3C3F-23EE8859216C}"/>
                </a:ext>
              </a:extLst>
            </p:cNvPr>
            <p:cNvSpPr/>
            <p:nvPr/>
          </p:nvSpPr>
          <p:spPr>
            <a:xfrm>
              <a:off x="3062797"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44611D25-A708-FC49-DDAF-8C90FC8494CE}"/>
                </a:ext>
              </a:extLst>
            </p:cNvPr>
            <p:cNvSpPr/>
            <p:nvPr/>
          </p:nvSpPr>
          <p:spPr>
            <a:xfrm>
              <a:off x="3293615"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5217C522-D22B-F822-7A1E-85A97279146B}"/>
                </a:ext>
              </a:extLst>
            </p:cNvPr>
            <p:cNvSpPr/>
            <p:nvPr/>
          </p:nvSpPr>
          <p:spPr>
            <a:xfrm>
              <a:off x="3524433"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10F6910F-98B0-66E0-250B-074739E10E38}"/>
                </a:ext>
              </a:extLst>
            </p:cNvPr>
            <p:cNvSpPr/>
            <p:nvPr/>
          </p:nvSpPr>
          <p:spPr>
            <a:xfrm>
              <a:off x="3755251" y="5126854"/>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A696E7CF-55C8-D075-5603-E94D22B47457}"/>
                </a:ext>
              </a:extLst>
            </p:cNvPr>
            <p:cNvSpPr txBox="1"/>
            <p:nvPr/>
          </p:nvSpPr>
          <p:spPr>
            <a:xfrm>
              <a:off x="2280363" y="5325883"/>
              <a:ext cx="2170546" cy="369332"/>
            </a:xfrm>
            <a:prstGeom prst="rect">
              <a:avLst/>
            </a:prstGeom>
            <a:noFill/>
          </p:spPr>
          <p:txBody>
            <a:bodyPr wrap="square" rtlCol="0">
              <a:spAutoFit/>
            </a:bodyPr>
            <a:lstStyle/>
            <a:p>
              <a:r>
                <a:rPr lang="en-US" altLang="ko-KR"/>
                <a:t>Genre Embedding</a:t>
              </a:r>
              <a:endParaRPr lang="ko-KR" altLang="en-US"/>
            </a:p>
          </p:txBody>
        </p:sp>
      </p:grpSp>
      <p:grpSp>
        <p:nvGrpSpPr>
          <p:cNvPr id="53" name="그룹 52">
            <a:extLst>
              <a:ext uri="{FF2B5EF4-FFF2-40B4-BE49-F238E27FC236}">
                <a16:creationId xmlns:a16="http://schemas.microsoft.com/office/drawing/2014/main" id="{48297C61-BD45-C000-229F-6DDB55F775A7}"/>
              </a:ext>
            </a:extLst>
          </p:cNvPr>
          <p:cNvGrpSpPr/>
          <p:nvPr/>
        </p:nvGrpSpPr>
        <p:grpSpPr>
          <a:xfrm>
            <a:off x="9891728" y="3143753"/>
            <a:ext cx="1777890" cy="579431"/>
            <a:chOff x="373074" y="3143753"/>
            <a:chExt cx="1777890" cy="579431"/>
          </a:xfrm>
        </p:grpSpPr>
        <p:sp>
          <p:nvSpPr>
            <p:cNvPr id="54" name="타원 53">
              <a:extLst>
                <a:ext uri="{FF2B5EF4-FFF2-40B4-BE49-F238E27FC236}">
                  <a16:creationId xmlns:a16="http://schemas.microsoft.com/office/drawing/2014/main" id="{3317CD97-10EA-3DAD-27C6-8294D000E9CC}"/>
                </a:ext>
              </a:extLst>
            </p:cNvPr>
            <p:cNvSpPr/>
            <p:nvPr/>
          </p:nvSpPr>
          <p:spPr>
            <a:xfrm>
              <a:off x="602281"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676E2F1E-4C41-0959-3225-E87FC91E38B2}"/>
                </a:ext>
              </a:extLst>
            </p:cNvPr>
            <p:cNvSpPr/>
            <p:nvPr/>
          </p:nvSpPr>
          <p:spPr>
            <a:xfrm>
              <a:off x="522382" y="3143753"/>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FBF4C643-D91A-3397-D77E-5A0E496A9A80}"/>
                </a:ext>
              </a:extLst>
            </p:cNvPr>
            <p:cNvSpPr/>
            <p:nvPr/>
          </p:nvSpPr>
          <p:spPr>
            <a:xfrm>
              <a:off x="841978"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0CCEF317-7912-E062-21D1-E41D6D6F90BD}"/>
                </a:ext>
              </a:extLst>
            </p:cNvPr>
            <p:cNvSpPr/>
            <p:nvPr/>
          </p:nvSpPr>
          <p:spPr>
            <a:xfrm>
              <a:off x="1072798"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C5E414EA-B759-78DC-A1CF-1AA450981C79}"/>
                </a:ext>
              </a:extLst>
            </p:cNvPr>
            <p:cNvSpPr/>
            <p:nvPr/>
          </p:nvSpPr>
          <p:spPr>
            <a:xfrm>
              <a:off x="1303616"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447001A2-D0C8-620F-33BE-D603896EC792}"/>
                </a:ext>
              </a:extLst>
            </p:cNvPr>
            <p:cNvSpPr/>
            <p:nvPr/>
          </p:nvSpPr>
          <p:spPr>
            <a:xfrm>
              <a:off x="1534434"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98F25616-338A-1385-D101-E2540E35244C}"/>
                </a:ext>
              </a:extLst>
            </p:cNvPr>
            <p:cNvSpPr/>
            <p:nvPr/>
          </p:nvSpPr>
          <p:spPr>
            <a:xfrm>
              <a:off x="1765252" y="3183702"/>
              <a:ext cx="159798" cy="16867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TextBox 60">
              <a:extLst>
                <a:ext uri="{FF2B5EF4-FFF2-40B4-BE49-F238E27FC236}">
                  <a16:creationId xmlns:a16="http://schemas.microsoft.com/office/drawing/2014/main" id="{0EBAA65F-165B-A1B3-F0AD-BB33F42C1CF5}"/>
                </a:ext>
              </a:extLst>
            </p:cNvPr>
            <p:cNvSpPr txBox="1"/>
            <p:nvPr/>
          </p:nvSpPr>
          <p:spPr>
            <a:xfrm>
              <a:off x="373074" y="3353852"/>
              <a:ext cx="1777890" cy="369332"/>
            </a:xfrm>
            <a:prstGeom prst="rect">
              <a:avLst/>
            </a:prstGeom>
            <a:noFill/>
          </p:spPr>
          <p:txBody>
            <a:bodyPr wrap="square" rtlCol="0">
              <a:spAutoFit/>
            </a:bodyPr>
            <a:lstStyle/>
            <a:p>
              <a:r>
                <a:rPr lang="en-US" altLang="ko-KR"/>
                <a:t>Title Embedding</a:t>
              </a:r>
              <a:endParaRPr lang="ko-KR" altLang="en-US"/>
            </a:p>
          </p:txBody>
        </p:sp>
      </p:grpSp>
      <p:grpSp>
        <p:nvGrpSpPr>
          <p:cNvPr id="62" name="그룹 61">
            <a:extLst>
              <a:ext uri="{FF2B5EF4-FFF2-40B4-BE49-F238E27FC236}">
                <a16:creationId xmlns:a16="http://schemas.microsoft.com/office/drawing/2014/main" id="{0314F429-BC1B-D7BE-2B0F-C5C04872DC25}"/>
              </a:ext>
            </a:extLst>
          </p:cNvPr>
          <p:cNvGrpSpPr/>
          <p:nvPr/>
        </p:nvGrpSpPr>
        <p:grpSpPr>
          <a:xfrm>
            <a:off x="9938832" y="3762589"/>
            <a:ext cx="1948368" cy="608310"/>
            <a:chOff x="420178" y="3762589"/>
            <a:chExt cx="1948368" cy="608310"/>
          </a:xfrm>
        </p:grpSpPr>
        <p:sp>
          <p:nvSpPr>
            <p:cNvPr id="63" name="타원 62">
              <a:extLst>
                <a:ext uri="{FF2B5EF4-FFF2-40B4-BE49-F238E27FC236}">
                  <a16:creationId xmlns:a16="http://schemas.microsoft.com/office/drawing/2014/main" id="{96EC2822-0FED-E12B-02D6-B8622DEDDA7E}"/>
                </a:ext>
              </a:extLst>
            </p:cNvPr>
            <p:cNvSpPr/>
            <p:nvPr/>
          </p:nvSpPr>
          <p:spPr>
            <a:xfrm>
              <a:off x="620754"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99574403-7715-73F3-3EDD-94C42FDAD691}"/>
                </a:ext>
              </a:extLst>
            </p:cNvPr>
            <p:cNvSpPr/>
            <p:nvPr/>
          </p:nvSpPr>
          <p:spPr>
            <a:xfrm>
              <a:off x="540855" y="3762589"/>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id="{E104F600-4D6C-7B83-9E1E-9C57164C72D8}"/>
                </a:ext>
              </a:extLst>
            </p:cNvPr>
            <p:cNvSpPr/>
            <p:nvPr/>
          </p:nvSpPr>
          <p:spPr>
            <a:xfrm>
              <a:off x="860451"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id="{FA766760-1389-1D79-D09D-7B611D74EE39}"/>
                </a:ext>
              </a:extLst>
            </p:cNvPr>
            <p:cNvSpPr/>
            <p:nvPr/>
          </p:nvSpPr>
          <p:spPr>
            <a:xfrm>
              <a:off x="1091271"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id="{006BE234-0356-A1BD-CE14-22FCC4E15420}"/>
                </a:ext>
              </a:extLst>
            </p:cNvPr>
            <p:cNvSpPr/>
            <p:nvPr/>
          </p:nvSpPr>
          <p:spPr>
            <a:xfrm>
              <a:off x="1322089"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406F6C4E-D7A7-9E88-7C32-2B3E389E598C}"/>
                </a:ext>
              </a:extLst>
            </p:cNvPr>
            <p:cNvSpPr/>
            <p:nvPr/>
          </p:nvSpPr>
          <p:spPr>
            <a:xfrm>
              <a:off x="1552907"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id="{BB8E2820-3EAA-2909-FBA2-AC01458BD492}"/>
                </a:ext>
              </a:extLst>
            </p:cNvPr>
            <p:cNvSpPr/>
            <p:nvPr/>
          </p:nvSpPr>
          <p:spPr>
            <a:xfrm>
              <a:off x="1783725" y="3802538"/>
              <a:ext cx="159798" cy="1686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71C6A1CA-B700-DCA0-3480-BB254A5138B0}"/>
                </a:ext>
              </a:extLst>
            </p:cNvPr>
            <p:cNvSpPr txBox="1"/>
            <p:nvPr/>
          </p:nvSpPr>
          <p:spPr>
            <a:xfrm>
              <a:off x="420178" y="4001567"/>
              <a:ext cx="1948368" cy="369332"/>
            </a:xfrm>
            <a:prstGeom prst="rect">
              <a:avLst/>
            </a:prstGeom>
            <a:noFill/>
          </p:spPr>
          <p:txBody>
            <a:bodyPr wrap="square" rtlCol="0">
              <a:spAutoFit/>
            </a:bodyPr>
            <a:lstStyle/>
            <a:p>
              <a:r>
                <a:rPr lang="en-US" altLang="ko-KR"/>
                <a:t>Genre Embedding</a:t>
              </a:r>
              <a:endParaRPr lang="ko-KR" altLang="en-US"/>
            </a:p>
          </p:txBody>
        </p:sp>
      </p:grpSp>
      <p:grpSp>
        <p:nvGrpSpPr>
          <p:cNvPr id="71" name="그룹 70">
            <a:extLst>
              <a:ext uri="{FF2B5EF4-FFF2-40B4-BE49-F238E27FC236}">
                <a16:creationId xmlns:a16="http://schemas.microsoft.com/office/drawing/2014/main" id="{8C9B280F-8C99-5936-B967-DDCEA0119069}"/>
              </a:ext>
            </a:extLst>
          </p:cNvPr>
          <p:cNvGrpSpPr/>
          <p:nvPr/>
        </p:nvGrpSpPr>
        <p:grpSpPr>
          <a:xfrm>
            <a:off x="9989065" y="4723643"/>
            <a:ext cx="1898135" cy="570494"/>
            <a:chOff x="470411" y="4723643"/>
            <a:chExt cx="1898135" cy="570494"/>
          </a:xfrm>
        </p:grpSpPr>
        <p:sp>
          <p:nvSpPr>
            <p:cNvPr id="72" name="타원 71">
              <a:extLst>
                <a:ext uri="{FF2B5EF4-FFF2-40B4-BE49-F238E27FC236}">
                  <a16:creationId xmlns:a16="http://schemas.microsoft.com/office/drawing/2014/main" id="{0CED50FF-7D92-7E9D-42B0-E8FCD0B51AB6}"/>
                </a:ext>
              </a:extLst>
            </p:cNvPr>
            <p:cNvSpPr/>
            <p:nvPr/>
          </p:nvSpPr>
          <p:spPr>
            <a:xfrm>
              <a:off x="620035"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471BB510-880F-40E0-8A4E-DCA7402C0690}"/>
                </a:ext>
              </a:extLst>
            </p:cNvPr>
            <p:cNvSpPr/>
            <p:nvPr/>
          </p:nvSpPr>
          <p:spPr>
            <a:xfrm>
              <a:off x="540136" y="4723643"/>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7C958DA5-8066-91D7-4282-D99D5B5E9044}"/>
                </a:ext>
              </a:extLst>
            </p:cNvPr>
            <p:cNvSpPr/>
            <p:nvPr/>
          </p:nvSpPr>
          <p:spPr>
            <a:xfrm>
              <a:off x="859732"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711FD42B-8E99-EF53-18B7-1EA04D006EA8}"/>
                </a:ext>
              </a:extLst>
            </p:cNvPr>
            <p:cNvSpPr/>
            <p:nvPr/>
          </p:nvSpPr>
          <p:spPr>
            <a:xfrm>
              <a:off x="1090552"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a16="http://schemas.microsoft.com/office/drawing/2014/main" id="{336CC82D-BFD0-E3D5-50EE-1AC67A6C2863}"/>
                </a:ext>
              </a:extLst>
            </p:cNvPr>
            <p:cNvSpPr/>
            <p:nvPr/>
          </p:nvSpPr>
          <p:spPr>
            <a:xfrm>
              <a:off x="1321370"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a16="http://schemas.microsoft.com/office/drawing/2014/main" id="{EBE10791-E276-39AB-0B72-EBEB6BE794FB}"/>
                </a:ext>
              </a:extLst>
            </p:cNvPr>
            <p:cNvSpPr/>
            <p:nvPr/>
          </p:nvSpPr>
          <p:spPr>
            <a:xfrm>
              <a:off x="1552188"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a:extLst>
                <a:ext uri="{FF2B5EF4-FFF2-40B4-BE49-F238E27FC236}">
                  <a16:creationId xmlns:a16="http://schemas.microsoft.com/office/drawing/2014/main" id="{5FD1D23C-848C-6483-9AC4-8A88B34312C3}"/>
                </a:ext>
              </a:extLst>
            </p:cNvPr>
            <p:cNvSpPr/>
            <p:nvPr/>
          </p:nvSpPr>
          <p:spPr>
            <a:xfrm>
              <a:off x="1783006" y="4763592"/>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TextBox 78">
              <a:extLst>
                <a:ext uri="{FF2B5EF4-FFF2-40B4-BE49-F238E27FC236}">
                  <a16:creationId xmlns:a16="http://schemas.microsoft.com/office/drawing/2014/main" id="{FC07A6BE-2C92-B2D3-E354-D349CB634D3E}"/>
                </a:ext>
              </a:extLst>
            </p:cNvPr>
            <p:cNvSpPr txBox="1"/>
            <p:nvPr/>
          </p:nvSpPr>
          <p:spPr>
            <a:xfrm>
              <a:off x="470411" y="4924805"/>
              <a:ext cx="1898135" cy="369332"/>
            </a:xfrm>
            <a:prstGeom prst="rect">
              <a:avLst/>
            </a:prstGeom>
            <a:noFill/>
          </p:spPr>
          <p:txBody>
            <a:bodyPr wrap="square" rtlCol="0">
              <a:spAutoFit/>
            </a:bodyPr>
            <a:lstStyle/>
            <a:p>
              <a:r>
                <a:rPr lang="en-US" altLang="ko-KR"/>
                <a:t>Title Embedding</a:t>
              </a:r>
              <a:endParaRPr lang="ko-KR" altLang="en-US"/>
            </a:p>
          </p:txBody>
        </p:sp>
      </p:grpSp>
      <p:grpSp>
        <p:nvGrpSpPr>
          <p:cNvPr id="80" name="그룹 79">
            <a:extLst>
              <a:ext uri="{FF2B5EF4-FFF2-40B4-BE49-F238E27FC236}">
                <a16:creationId xmlns:a16="http://schemas.microsoft.com/office/drawing/2014/main" id="{C9A87FC2-9AB1-8877-A3D8-FD69A53925D7}"/>
              </a:ext>
            </a:extLst>
          </p:cNvPr>
          <p:cNvGrpSpPr/>
          <p:nvPr/>
        </p:nvGrpSpPr>
        <p:grpSpPr>
          <a:xfrm>
            <a:off x="9934629" y="5342479"/>
            <a:ext cx="1898134" cy="608310"/>
            <a:chOff x="415975" y="5342479"/>
            <a:chExt cx="1898134" cy="608310"/>
          </a:xfrm>
        </p:grpSpPr>
        <p:sp>
          <p:nvSpPr>
            <p:cNvPr id="81" name="타원 80">
              <a:extLst>
                <a:ext uri="{FF2B5EF4-FFF2-40B4-BE49-F238E27FC236}">
                  <a16:creationId xmlns:a16="http://schemas.microsoft.com/office/drawing/2014/main" id="{BA20B34B-ADD7-D5BD-FB3B-B30FAE2E5DFE}"/>
                </a:ext>
              </a:extLst>
            </p:cNvPr>
            <p:cNvSpPr/>
            <p:nvPr/>
          </p:nvSpPr>
          <p:spPr>
            <a:xfrm>
              <a:off x="638508"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81">
              <a:extLst>
                <a:ext uri="{FF2B5EF4-FFF2-40B4-BE49-F238E27FC236}">
                  <a16:creationId xmlns:a16="http://schemas.microsoft.com/office/drawing/2014/main" id="{61085622-95DC-0222-7E8B-EBEAA44DEAC9}"/>
                </a:ext>
              </a:extLst>
            </p:cNvPr>
            <p:cNvSpPr/>
            <p:nvPr/>
          </p:nvSpPr>
          <p:spPr>
            <a:xfrm>
              <a:off x="558609" y="5342479"/>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82">
              <a:extLst>
                <a:ext uri="{FF2B5EF4-FFF2-40B4-BE49-F238E27FC236}">
                  <a16:creationId xmlns:a16="http://schemas.microsoft.com/office/drawing/2014/main" id="{714D9397-CC44-2348-D1AC-28A47E6D31CC}"/>
                </a:ext>
              </a:extLst>
            </p:cNvPr>
            <p:cNvSpPr/>
            <p:nvPr/>
          </p:nvSpPr>
          <p:spPr>
            <a:xfrm>
              <a:off x="878205"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5BD0298D-E414-F279-2512-E037626FC0E2}"/>
                </a:ext>
              </a:extLst>
            </p:cNvPr>
            <p:cNvSpPr/>
            <p:nvPr/>
          </p:nvSpPr>
          <p:spPr>
            <a:xfrm>
              <a:off x="1109025"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a16="http://schemas.microsoft.com/office/drawing/2014/main" id="{4528089E-4B10-261D-E1D5-2CDB6F29B2C6}"/>
                </a:ext>
              </a:extLst>
            </p:cNvPr>
            <p:cNvSpPr/>
            <p:nvPr/>
          </p:nvSpPr>
          <p:spPr>
            <a:xfrm>
              <a:off x="1339843"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a16="http://schemas.microsoft.com/office/drawing/2014/main" id="{8E613949-E821-177A-C3C7-D722E53AB387}"/>
                </a:ext>
              </a:extLst>
            </p:cNvPr>
            <p:cNvSpPr/>
            <p:nvPr/>
          </p:nvSpPr>
          <p:spPr>
            <a:xfrm>
              <a:off x="1570661"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a:extLst>
                <a:ext uri="{FF2B5EF4-FFF2-40B4-BE49-F238E27FC236}">
                  <a16:creationId xmlns:a16="http://schemas.microsoft.com/office/drawing/2014/main" id="{AF66644D-4D20-D8B9-0414-3941BF7DE052}"/>
                </a:ext>
              </a:extLst>
            </p:cNvPr>
            <p:cNvSpPr/>
            <p:nvPr/>
          </p:nvSpPr>
          <p:spPr>
            <a:xfrm>
              <a:off x="1801479" y="5382428"/>
              <a:ext cx="159798" cy="16867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TextBox 87">
              <a:extLst>
                <a:ext uri="{FF2B5EF4-FFF2-40B4-BE49-F238E27FC236}">
                  <a16:creationId xmlns:a16="http://schemas.microsoft.com/office/drawing/2014/main" id="{09C2D9FE-99E2-FEA0-48CC-4F1C9AC2138C}"/>
                </a:ext>
              </a:extLst>
            </p:cNvPr>
            <p:cNvSpPr txBox="1"/>
            <p:nvPr/>
          </p:nvSpPr>
          <p:spPr>
            <a:xfrm>
              <a:off x="415975" y="5581457"/>
              <a:ext cx="1898134" cy="369332"/>
            </a:xfrm>
            <a:prstGeom prst="rect">
              <a:avLst/>
            </a:prstGeom>
            <a:noFill/>
          </p:spPr>
          <p:txBody>
            <a:bodyPr wrap="square" rtlCol="0">
              <a:spAutoFit/>
            </a:bodyPr>
            <a:lstStyle/>
            <a:p>
              <a:r>
                <a:rPr lang="en-US" altLang="ko-KR"/>
                <a:t>Genre Embedding</a:t>
              </a:r>
              <a:endParaRPr lang="ko-KR" altLang="en-US"/>
            </a:p>
          </p:txBody>
        </p:sp>
      </p:grpSp>
      <p:cxnSp>
        <p:nvCxnSpPr>
          <p:cNvPr id="89" name="직선 화살표 연결선 88">
            <a:extLst>
              <a:ext uri="{FF2B5EF4-FFF2-40B4-BE49-F238E27FC236}">
                <a16:creationId xmlns:a16="http://schemas.microsoft.com/office/drawing/2014/main" id="{1211AC19-E20F-F5AF-817D-07867C726BF0}"/>
              </a:ext>
            </a:extLst>
          </p:cNvPr>
          <p:cNvCxnSpPr>
            <a:cxnSpLocks/>
          </p:cNvCxnSpPr>
          <p:nvPr/>
        </p:nvCxnSpPr>
        <p:spPr>
          <a:xfrm flipV="1">
            <a:off x="8701143" y="1809161"/>
            <a:ext cx="1233356" cy="159002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43AB8040-4067-E882-3071-6AF71EB54471}"/>
              </a:ext>
            </a:extLst>
          </p:cNvPr>
          <p:cNvCxnSpPr>
            <a:cxnSpLocks/>
          </p:cNvCxnSpPr>
          <p:nvPr/>
        </p:nvCxnSpPr>
        <p:spPr>
          <a:xfrm flipV="1">
            <a:off x="8710882" y="2353502"/>
            <a:ext cx="1278183" cy="118501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0688DE9D-5C99-044F-D5BD-1D50E064286C}"/>
              </a:ext>
            </a:extLst>
          </p:cNvPr>
          <p:cNvCxnSpPr>
            <a:cxnSpLocks/>
          </p:cNvCxnSpPr>
          <p:nvPr/>
        </p:nvCxnSpPr>
        <p:spPr>
          <a:xfrm flipV="1">
            <a:off x="8745757" y="3307517"/>
            <a:ext cx="1249314" cy="33064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E571320-FA3A-43A5-39B3-9D521EF43905}"/>
              </a:ext>
            </a:extLst>
          </p:cNvPr>
          <p:cNvCxnSpPr>
            <a:cxnSpLocks/>
            <a:endCxn id="64" idx="1"/>
          </p:cNvCxnSpPr>
          <p:nvPr/>
        </p:nvCxnSpPr>
        <p:spPr>
          <a:xfrm>
            <a:off x="8736675" y="3751931"/>
            <a:ext cx="1322834" cy="13494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120F4B23-6103-7B7B-050A-FF3995EDE123}"/>
              </a:ext>
            </a:extLst>
          </p:cNvPr>
          <p:cNvCxnSpPr>
            <a:cxnSpLocks/>
            <a:endCxn id="73" idx="1"/>
          </p:cNvCxnSpPr>
          <p:nvPr/>
        </p:nvCxnSpPr>
        <p:spPr>
          <a:xfrm>
            <a:off x="8719479" y="3880545"/>
            <a:ext cx="1339311" cy="9673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14792E83-9CCF-C633-B88F-0DA17BE3F15E}"/>
              </a:ext>
            </a:extLst>
          </p:cNvPr>
          <p:cNvCxnSpPr>
            <a:cxnSpLocks/>
            <a:endCxn id="82" idx="1"/>
          </p:cNvCxnSpPr>
          <p:nvPr/>
        </p:nvCxnSpPr>
        <p:spPr>
          <a:xfrm>
            <a:off x="8736675" y="4019876"/>
            <a:ext cx="1340588" cy="144689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153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3972113" cy="400110"/>
          </a:xfrm>
          <a:prstGeom prst="rect">
            <a:avLst/>
          </a:prstGeom>
          <a:noFill/>
        </p:spPr>
        <p:txBody>
          <a:bodyPr wrap="none" rtlCol="0">
            <a:spAutoFit/>
          </a:bodyPr>
          <a:lstStyle/>
          <a:p>
            <a:r>
              <a:rPr lang="en-US" altLang="ko-KR" sz="2000" b="1" spc="600">
                <a:solidFill>
                  <a:schemeClr val="accent1">
                    <a:lumMod val="50000"/>
                  </a:schemeClr>
                </a:solidFill>
              </a:rPr>
              <a:t>Bert word embedding</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7" name="그림 6">
            <a:extLst>
              <a:ext uri="{FF2B5EF4-FFF2-40B4-BE49-F238E27FC236}">
                <a16:creationId xmlns:a16="http://schemas.microsoft.com/office/drawing/2014/main" id="{BCF01C42-2616-CEF3-B8CD-8B0F44690DE3}"/>
              </a:ext>
            </a:extLst>
          </p:cNvPr>
          <p:cNvPicPr>
            <a:picLocks noChangeAspect="1"/>
          </p:cNvPicPr>
          <p:nvPr/>
        </p:nvPicPr>
        <p:blipFill>
          <a:blip r:embed="rId3"/>
          <a:stretch>
            <a:fillRect/>
          </a:stretch>
        </p:blipFill>
        <p:spPr>
          <a:xfrm>
            <a:off x="5397910" y="871347"/>
            <a:ext cx="6599134" cy="4587536"/>
          </a:xfrm>
          <a:prstGeom prst="rect">
            <a:avLst/>
          </a:prstGeom>
        </p:spPr>
      </p:pic>
      <p:pic>
        <p:nvPicPr>
          <p:cNvPr id="9" name="그림 8">
            <a:extLst>
              <a:ext uri="{FF2B5EF4-FFF2-40B4-BE49-F238E27FC236}">
                <a16:creationId xmlns:a16="http://schemas.microsoft.com/office/drawing/2014/main" id="{D9E4DA5B-9682-E36C-7E2A-7172C7EA20AA}"/>
              </a:ext>
            </a:extLst>
          </p:cNvPr>
          <p:cNvPicPr>
            <a:picLocks noChangeAspect="1"/>
          </p:cNvPicPr>
          <p:nvPr/>
        </p:nvPicPr>
        <p:blipFill>
          <a:blip r:embed="rId4"/>
          <a:stretch>
            <a:fillRect/>
          </a:stretch>
        </p:blipFill>
        <p:spPr>
          <a:xfrm>
            <a:off x="5397910" y="5622823"/>
            <a:ext cx="5610225" cy="1038225"/>
          </a:xfrm>
          <a:prstGeom prst="rect">
            <a:avLst/>
          </a:prstGeom>
        </p:spPr>
      </p:pic>
      <p:sp>
        <p:nvSpPr>
          <p:cNvPr id="10" name="TextBox 9">
            <a:extLst>
              <a:ext uri="{FF2B5EF4-FFF2-40B4-BE49-F238E27FC236}">
                <a16:creationId xmlns:a16="http://schemas.microsoft.com/office/drawing/2014/main" id="{DC9555B2-483C-D86E-E756-FC49B40A7364}"/>
              </a:ext>
            </a:extLst>
          </p:cNvPr>
          <p:cNvSpPr txBox="1"/>
          <p:nvPr/>
        </p:nvSpPr>
        <p:spPr>
          <a:xfrm>
            <a:off x="772601" y="1185331"/>
            <a:ext cx="4281180" cy="2308324"/>
          </a:xfrm>
          <a:prstGeom prst="rect">
            <a:avLst/>
          </a:prstGeom>
          <a:noFill/>
        </p:spPr>
        <p:txBody>
          <a:bodyPr wrap="square" rtlCol="0">
            <a:spAutoFit/>
          </a:bodyPr>
          <a:lstStyle/>
          <a:p>
            <a:pPr marL="342900" indent="-342900">
              <a:buFont typeface="Wingdings" panose="05000000000000000000" pitchFamily="2" charset="2"/>
              <a:buChar char="Ø"/>
            </a:pPr>
            <a:r>
              <a:rPr lang="en-US" altLang="ko-KR" sz="1600"/>
              <a:t>Make word embedding using BERT</a:t>
            </a:r>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r>
              <a:rPr lang="en-US" altLang="ko-KR" sz="1600"/>
              <a:t>We are plan to make title embedding and category embedding</a:t>
            </a:r>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ko-KR" altLang="en-US" sz="1600"/>
          </a:p>
        </p:txBody>
      </p:sp>
    </p:spTree>
    <p:extLst>
      <p:ext uri="{BB962C8B-B14F-4D97-AF65-F5344CB8AC3E}">
        <p14:creationId xmlns:p14="http://schemas.microsoft.com/office/powerpoint/2010/main" val="4275148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6463693" cy="400110"/>
          </a:xfrm>
          <a:prstGeom prst="rect">
            <a:avLst/>
          </a:prstGeom>
          <a:noFill/>
        </p:spPr>
        <p:txBody>
          <a:bodyPr wrap="none" rtlCol="0">
            <a:spAutoFit/>
          </a:bodyPr>
          <a:lstStyle/>
          <a:p>
            <a:r>
              <a:rPr lang="en-US" altLang="ko-KR" sz="2000" b="1" spc="600">
                <a:solidFill>
                  <a:schemeClr val="accent1">
                    <a:lumMod val="50000"/>
                  </a:schemeClr>
                </a:solidFill>
              </a:rPr>
              <a:t>Contents based Model architecture</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1026" name="Picture 2" descr="User Icon Vector Art, Icons, and Graphics for Free Download">
            <a:extLst>
              <a:ext uri="{FF2B5EF4-FFF2-40B4-BE49-F238E27FC236}">
                <a16:creationId xmlns:a16="http://schemas.microsoft.com/office/drawing/2014/main" id="{9F880A52-00DA-7050-4C48-DE2EEE8DF90C}"/>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549400" y="1219200"/>
            <a:ext cx="2059709" cy="2059709"/>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CC26939F-C5B1-4E75-D347-34BBE387CEDD}"/>
              </a:ext>
            </a:extLst>
          </p:cNvPr>
          <p:cNvPicPr>
            <a:picLocks noChangeAspect="1"/>
          </p:cNvPicPr>
          <p:nvPr/>
        </p:nvPicPr>
        <p:blipFill>
          <a:blip r:embed="rId4"/>
          <a:stretch>
            <a:fillRect/>
          </a:stretch>
        </p:blipFill>
        <p:spPr>
          <a:xfrm>
            <a:off x="574727" y="3738627"/>
            <a:ext cx="1217164" cy="1576637"/>
          </a:xfrm>
          <a:prstGeom prst="rect">
            <a:avLst/>
          </a:prstGeom>
        </p:spPr>
      </p:pic>
      <p:pic>
        <p:nvPicPr>
          <p:cNvPr id="25" name="그림 24">
            <a:extLst>
              <a:ext uri="{FF2B5EF4-FFF2-40B4-BE49-F238E27FC236}">
                <a16:creationId xmlns:a16="http://schemas.microsoft.com/office/drawing/2014/main" id="{FAB666FD-F9B8-8A88-BCAB-1F06BABBFEAD}"/>
              </a:ext>
            </a:extLst>
          </p:cNvPr>
          <p:cNvPicPr>
            <a:picLocks noChangeAspect="1"/>
          </p:cNvPicPr>
          <p:nvPr/>
        </p:nvPicPr>
        <p:blipFill>
          <a:blip r:embed="rId5"/>
          <a:stretch>
            <a:fillRect/>
          </a:stretch>
        </p:blipFill>
        <p:spPr>
          <a:xfrm>
            <a:off x="2029712" y="3738627"/>
            <a:ext cx="1253254" cy="1621478"/>
          </a:xfrm>
          <a:prstGeom prst="rect">
            <a:avLst/>
          </a:prstGeom>
        </p:spPr>
      </p:pic>
      <p:pic>
        <p:nvPicPr>
          <p:cNvPr id="1028" name="Picture 4" descr="환영해 연진아' 흑화한 송혜교 '더 글로리' 파트2 예고편 떴다(영상) | 서울경제">
            <a:extLst>
              <a:ext uri="{FF2B5EF4-FFF2-40B4-BE49-F238E27FC236}">
                <a16:creationId xmlns:a16="http://schemas.microsoft.com/office/drawing/2014/main" id="{3BB2A898-BDAB-72F0-0FE1-B960D673E0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0786" y="3703740"/>
            <a:ext cx="1253254" cy="1741611"/>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그룹 93">
            <a:extLst>
              <a:ext uri="{FF2B5EF4-FFF2-40B4-BE49-F238E27FC236}">
                <a16:creationId xmlns:a16="http://schemas.microsoft.com/office/drawing/2014/main" id="{0A45886A-CD99-F24C-E295-143EFB25B2EB}"/>
              </a:ext>
            </a:extLst>
          </p:cNvPr>
          <p:cNvGrpSpPr/>
          <p:nvPr/>
        </p:nvGrpSpPr>
        <p:grpSpPr>
          <a:xfrm>
            <a:off x="3383933" y="6193904"/>
            <a:ext cx="1526959" cy="248575"/>
            <a:chOff x="503909" y="1600536"/>
            <a:chExt cx="1526959" cy="248575"/>
          </a:xfrm>
        </p:grpSpPr>
        <p:sp>
          <p:nvSpPr>
            <p:cNvPr id="26" name="타원 25">
              <a:extLst>
                <a:ext uri="{FF2B5EF4-FFF2-40B4-BE49-F238E27FC236}">
                  <a16:creationId xmlns:a16="http://schemas.microsoft.com/office/drawing/2014/main" id="{9C380BB9-644A-E32E-AB81-9821267C832F}"/>
                </a:ext>
              </a:extLst>
            </p:cNvPr>
            <p:cNvSpPr/>
            <p:nvPr/>
          </p:nvSpPr>
          <p:spPr>
            <a:xfrm>
              <a:off x="583808"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C82D95E7-70CB-BFA5-3ADC-1E1D9EB0D01B}"/>
                </a:ext>
              </a:extLst>
            </p:cNvPr>
            <p:cNvSpPr/>
            <p:nvPr/>
          </p:nvSpPr>
          <p:spPr>
            <a:xfrm>
              <a:off x="503909" y="1600536"/>
              <a:ext cx="1526959" cy="248575"/>
            </a:xfrm>
            <a:prstGeom prst="rect">
              <a:avLst/>
            </a:prstGeom>
            <a:noFill/>
            <a:ln w="28575">
              <a:solidFill>
                <a:srgbClr val="584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8EF2BB8C-4A6C-03EF-6833-2C5AFFDAA470}"/>
                </a:ext>
              </a:extLst>
            </p:cNvPr>
            <p:cNvSpPr/>
            <p:nvPr/>
          </p:nvSpPr>
          <p:spPr>
            <a:xfrm>
              <a:off x="823505"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924F47CA-9FB4-004D-B719-7DB2716A1946}"/>
                </a:ext>
              </a:extLst>
            </p:cNvPr>
            <p:cNvSpPr/>
            <p:nvPr/>
          </p:nvSpPr>
          <p:spPr>
            <a:xfrm>
              <a:off x="1054325"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6F4433D4-D3DD-B932-40C0-1AFB22D3A8B6}"/>
                </a:ext>
              </a:extLst>
            </p:cNvPr>
            <p:cNvSpPr/>
            <p:nvPr/>
          </p:nvSpPr>
          <p:spPr>
            <a:xfrm>
              <a:off x="1285143"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타원 89">
              <a:extLst>
                <a:ext uri="{FF2B5EF4-FFF2-40B4-BE49-F238E27FC236}">
                  <a16:creationId xmlns:a16="http://schemas.microsoft.com/office/drawing/2014/main" id="{A4E3F8B9-F02A-B49F-CFA9-8C0D0A4A58DF}"/>
                </a:ext>
              </a:extLst>
            </p:cNvPr>
            <p:cNvSpPr/>
            <p:nvPr/>
          </p:nvSpPr>
          <p:spPr>
            <a:xfrm>
              <a:off x="1515961"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a:extLst>
                <a:ext uri="{FF2B5EF4-FFF2-40B4-BE49-F238E27FC236}">
                  <a16:creationId xmlns:a16="http://schemas.microsoft.com/office/drawing/2014/main" id="{B1C63877-C459-F815-75A7-0D909F1D1AD0}"/>
                </a:ext>
              </a:extLst>
            </p:cNvPr>
            <p:cNvSpPr/>
            <p:nvPr/>
          </p:nvSpPr>
          <p:spPr>
            <a:xfrm>
              <a:off x="1746779" y="1640485"/>
              <a:ext cx="159798" cy="1686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a:extLst>
              <a:ext uri="{FF2B5EF4-FFF2-40B4-BE49-F238E27FC236}">
                <a16:creationId xmlns:a16="http://schemas.microsoft.com/office/drawing/2014/main" id="{48592B50-F952-CB15-6269-25BD44EDCA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0184" y="854207"/>
            <a:ext cx="1701463" cy="17014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영화 아이콘 에 Libre svg icons">
            <a:extLst>
              <a:ext uri="{FF2B5EF4-FFF2-40B4-BE49-F238E27FC236}">
                <a16:creationId xmlns:a16="http://schemas.microsoft.com/office/drawing/2014/main" id="{91EBB9BD-25A9-EC90-4D65-29CA5D1D8E3F}"/>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0080184" y="243849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8" descr="iOS 스타일의 TV 아이콘">
            <a:extLst>
              <a:ext uri="{FF2B5EF4-FFF2-40B4-BE49-F238E27FC236}">
                <a16:creationId xmlns:a16="http://schemas.microsoft.com/office/drawing/2014/main" id="{84FE4821-4635-4D00-C6A6-DD3844873FD0}"/>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0270168" y="4181539"/>
            <a:ext cx="1192863" cy="1192863"/>
          </a:xfrm>
          <a:prstGeom prst="rect">
            <a:avLst/>
          </a:prstGeom>
          <a:noFill/>
          <a:extLst>
            <a:ext uri="{909E8E84-426E-40DD-AFC4-6F175D3DCCD1}">
              <a14:hiddenFill xmlns:a14="http://schemas.microsoft.com/office/drawing/2010/main">
                <a:solidFill>
                  <a:srgbClr val="FFFFFF"/>
                </a:solidFill>
              </a14:hiddenFill>
            </a:ext>
          </a:extLst>
        </p:spPr>
      </p:pic>
      <p:sp>
        <p:nvSpPr>
          <p:cNvPr id="96" name="화살표: 아래쪽 95">
            <a:extLst>
              <a:ext uri="{FF2B5EF4-FFF2-40B4-BE49-F238E27FC236}">
                <a16:creationId xmlns:a16="http://schemas.microsoft.com/office/drawing/2014/main" id="{BD2999A6-DCEE-5407-80E5-3182360BE8C7}"/>
              </a:ext>
            </a:extLst>
          </p:cNvPr>
          <p:cNvSpPr/>
          <p:nvPr/>
        </p:nvSpPr>
        <p:spPr>
          <a:xfrm>
            <a:off x="4049757" y="5641269"/>
            <a:ext cx="275207" cy="35510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8" name="그룹 97">
            <a:extLst>
              <a:ext uri="{FF2B5EF4-FFF2-40B4-BE49-F238E27FC236}">
                <a16:creationId xmlns:a16="http://schemas.microsoft.com/office/drawing/2014/main" id="{F9269AFF-9F6A-C4CB-CD8A-652A238ABA94}"/>
              </a:ext>
            </a:extLst>
          </p:cNvPr>
          <p:cNvGrpSpPr/>
          <p:nvPr/>
        </p:nvGrpSpPr>
        <p:grpSpPr>
          <a:xfrm>
            <a:off x="8893224" y="4718832"/>
            <a:ext cx="177553" cy="156660"/>
            <a:chOff x="3275860" y="1681018"/>
            <a:chExt cx="177553" cy="156660"/>
          </a:xfrm>
        </p:grpSpPr>
        <p:sp>
          <p:nvSpPr>
            <p:cNvPr id="99" name="타원 98">
              <a:extLst>
                <a:ext uri="{FF2B5EF4-FFF2-40B4-BE49-F238E27FC236}">
                  <a16:creationId xmlns:a16="http://schemas.microsoft.com/office/drawing/2014/main" id="{FD28C4EC-362E-A1B8-6FD7-8ABCDC6C80A4}"/>
                </a:ext>
              </a:extLst>
            </p:cNvPr>
            <p:cNvSpPr/>
            <p:nvPr/>
          </p:nvSpPr>
          <p:spPr>
            <a:xfrm>
              <a:off x="3275860" y="1681018"/>
              <a:ext cx="177553" cy="1566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1" name="직선 연결선 100">
              <a:extLst>
                <a:ext uri="{FF2B5EF4-FFF2-40B4-BE49-F238E27FC236}">
                  <a16:creationId xmlns:a16="http://schemas.microsoft.com/office/drawing/2014/main" id="{54697BCE-9111-4C9B-D6F2-1500B2C26C17}"/>
                </a:ext>
              </a:extLst>
            </p:cNvPr>
            <p:cNvCxnSpPr>
              <a:cxnSpLocks/>
            </p:cNvCxnSpPr>
            <p:nvPr/>
          </p:nvCxnSpPr>
          <p:spPr>
            <a:xfrm>
              <a:off x="3318031" y="1699402"/>
              <a:ext cx="102093" cy="11830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BE2CB23E-198D-02E1-61D5-091CF99CA900}"/>
                </a:ext>
              </a:extLst>
            </p:cNvPr>
            <p:cNvCxnSpPr>
              <a:cxnSpLocks/>
            </p:cNvCxnSpPr>
            <p:nvPr/>
          </p:nvCxnSpPr>
          <p:spPr>
            <a:xfrm flipV="1">
              <a:off x="3306933" y="1697922"/>
              <a:ext cx="113191" cy="109179"/>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104" name="직선 연결선 103">
            <a:extLst>
              <a:ext uri="{FF2B5EF4-FFF2-40B4-BE49-F238E27FC236}">
                <a16:creationId xmlns:a16="http://schemas.microsoft.com/office/drawing/2014/main" id="{852F1FBD-1469-0ABB-F582-2048D7279070}"/>
              </a:ext>
            </a:extLst>
          </p:cNvPr>
          <p:cNvCxnSpPr>
            <a:cxnSpLocks/>
          </p:cNvCxnSpPr>
          <p:nvPr/>
        </p:nvCxnSpPr>
        <p:spPr>
          <a:xfrm flipH="1">
            <a:off x="4910892" y="6299251"/>
            <a:ext cx="4070000"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5" name="그룹 104">
            <a:extLst>
              <a:ext uri="{FF2B5EF4-FFF2-40B4-BE49-F238E27FC236}">
                <a16:creationId xmlns:a16="http://schemas.microsoft.com/office/drawing/2014/main" id="{95C11B0E-912C-2352-DAC1-48189A16490A}"/>
              </a:ext>
            </a:extLst>
          </p:cNvPr>
          <p:cNvGrpSpPr/>
          <p:nvPr/>
        </p:nvGrpSpPr>
        <p:grpSpPr>
          <a:xfrm>
            <a:off x="8893224" y="3429000"/>
            <a:ext cx="177553" cy="156660"/>
            <a:chOff x="3275860" y="1681018"/>
            <a:chExt cx="177553" cy="156660"/>
          </a:xfrm>
        </p:grpSpPr>
        <p:sp>
          <p:nvSpPr>
            <p:cNvPr id="106" name="타원 105">
              <a:extLst>
                <a:ext uri="{FF2B5EF4-FFF2-40B4-BE49-F238E27FC236}">
                  <a16:creationId xmlns:a16="http://schemas.microsoft.com/office/drawing/2014/main" id="{32261056-6D1F-CB00-E845-2837DF79C7D7}"/>
                </a:ext>
              </a:extLst>
            </p:cNvPr>
            <p:cNvSpPr/>
            <p:nvPr/>
          </p:nvSpPr>
          <p:spPr>
            <a:xfrm>
              <a:off x="3275860" y="1681018"/>
              <a:ext cx="177553" cy="1566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7" name="직선 연결선 106">
              <a:extLst>
                <a:ext uri="{FF2B5EF4-FFF2-40B4-BE49-F238E27FC236}">
                  <a16:creationId xmlns:a16="http://schemas.microsoft.com/office/drawing/2014/main" id="{66B190CE-7DA0-2EFE-3789-903618C7A0D0}"/>
                </a:ext>
              </a:extLst>
            </p:cNvPr>
            <p:cNvCxnSpPr>
              <a:cxnSpLocks/>
            </p:cNvCxnSpPr>
            <p:nvPr/>
          </p:nvCxnSpPr>
          <p:spPr>
            <a:xfrm>
              <a:off x="3318031" y="1699402"/>
              <a:ext cx="102093" cy="11830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6983ECC5-695B-A1C7-C49D-55DAACA62717}"/>
                </a:ext>
              </a:extLst>
            </p:cNvPr>
            <p:cNvCxnSpPr>
              <a:cxnSpLocks/>
            </p:cNvCxnSpPr>
            <p:nvPr/>
          </p:nvCxnSpPr>
          <p:spPr>
            <a:xfrm flipV="1">
              <a:off x="3306933" y="1697922"/>
              <a:ext cx="113191" cy="109179"/>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09" name="그룹 108">
            <a:extLst>
              <a:ext uri="{FF2B5EF4-FFF2-40B4-BE49-F238E27FC236}">
                <a16:creationId xmlns:a16="http://schemas.microsoft.com/office/drawing/2014/main" id="{EF518A12-84A3-47BB-0559-5D4CFD51CD06}"/>
              </a:ext>
            </a:extLst>
          </p:cNvPr>
          <p:cNvGrpSpPr/>
          <p:nvPr/>
        </p:nvGrpSpPr>
        <p:grpSpPr>
          <a:xfrm>
            <a:off x="8893224" y="1704938"/>
            <a:ext cx="177553" cy="156660"/>
            <a:chOff x="3275860" y="1681018"/>
            <a:chExt cx="177553" cy="156660"/>
          </a:xfrm>
        </p:grpSpPr>
        <p:sp>
          <p:nvSpPr>
            <p:cNvPr id="110" name="타원 109">
              <a:extLst>
                <a:ext uri="{FF2B5EF4-FFF2-40B4-BE49-F238E27FC236}">
                  <a16:creationId xmlns:a16="http://schemas.microsoft.com/office/drawing/2014/main" id="{E3B1E4BC-950C-62DA-D076-D82ACE14F3D2}"/>
                </a:ext>
              </a:extLst>
            </p:cNvPr>
            <p:cNvSpPr/>
            <p:nvPr/>
          </p:nvSpPr>
          <p:spPr>
            <a:xfrm>
              <a:off x="3275860" y="1681018"/>
              <a:ext cx="177553" cy="1566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1" name="직선 연결선 110">
              <a:extLst>
                <a:ext uri="{FF2B5EF4-FFF2-40B4-BE49-F238E27FC236}">
                  <a16:creationId xmlns:a16="http://schemas.microsoft.com/office/drawing/2014/main" id="{36730F9D-8065-8EC4-7D47-5387A1CD9405}"/>
                </a:ext>
              </a:extLst>
            </p:cNvPr>
            <p:cNvCxnSpPr>
              <a:cxnSpLocks/>
            </p:cNvCxnSpPr>
            <p:nvPr/>
          </p:nvCxnSpPr>
          <p:spPr>
            <a:xfrm>
              <a:off x="3318031" y="1699402"/>
              <a:ext cx="102093" cy="11830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61013749-5F4E-6811-2599-9E37B0A66EE1}"/>
                </a:ext>
              </a:extLst>
            </p:cNvPr>
            <p:cNvCxnSpPr>
              <a:cxnSpLocks/>
            </p:cNvCxnSpPr>
            <p:nvPr/>
          </p:nvCxnSpPr>
          <p:spPr>
            <a:xfrm flipV="1">
              <a:off x="3306933" y="1697922"/>
              <a:ext cx="113191" cy="109179"/>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114" name="직선 연결선 113">
            <a:extLst>
              <a:ext uri="{FF2B5EF4-FFF2-40B4-BE49-F238E27FC236}">
                <a16:creationId xmlns:a16="http://schemas.microsoft.com/office/drawing/2014/main" id="{DC31B46F-2887-1472-66B7-4AD98576A93B}"/>
              </a:ext>
            </a:extLst>
          </p:cNvPr>
          <p:cNvCxnSpPr>
            <a:cxnSpLocks/>
          </p:cNvCxnSpPr>
          <p:nvPr/>
        </p:nvCxnSpPr>
        <p:spPr>
          <a:xfrm flipV="1">
            <a:off x="8980892" y="4875492"/>
            <a:ext cx="0" cy="14237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3AC4B437-6B3B-5932-01C7-38DE567D22F0}"/>
              </a:ext>
            </a:extLst>
          </p:cNvPr>
          <p:cNvCxnSpPr>
            <a:cxnSpLocks/>
            <a:endCxn id="106" idx="4"/>
          </p:cNvCxnSpPr>
          <p:nvPr/>
        </p:nvCxnSpPr>
        <p:spPr>
          <a:xfrm flipV="1">
            <a:off x="8965566" y="3585660"/>
            <a:ext cx="16435" cy="111700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3CB1D3ED-7B1F-2E93-BB73-05022C513D04}"/>
              </a:ext>
            </a:extLst>
          </p:cNvPr>
          <p:cNvCxnSpPr>
            <a:cxnSpLocks/>
            <a:endCxn id="110" idx="4"/>
          </p:cNvCxnSpPr>
          <p:nvPr/>
        </p:nvCxnSpPr>
        <p:spPr>
          <a:xfrm flipV="1">
            <a:off x="8980892" y="1861598"/>
            <a:ext cx="1109" cy="15751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B17372EF-0301-50D1-52AC-202AC8D2A3D9}"/>
              </a:ext>
            </a:extLst>
          </p:cNvPr>
          <p:cNvCxnSpPr>
            <a:cxnSpLocks/>
            <a:stCxn id="99" idx="6"/>
            <a:endCxn id="95" idx="1"/>
          </p:cNvCxnSpPr>
          <p:nvPr/>
        </p:nvCxnSpPr>
        <p:spPr>
          <a:xfrm flipV="1">
            <a:off x="9070777" y="4777971"/>
            <a:ext cx="1199391" cy="1919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9" name="직선 연결선 168">
            <a:extLst>
              <a:ext uri="{FF2B5EF4-FFF2-40B4-BE49-F238E27FC236}">
                <a16:creationId xmlns:a16="http://schemas.microsoft.com/office/drawing/2014/main" id="{6BCBDFA8-68AF-6857-90F4-82CBAE7904B8}"/>
              </a:ext>
            </a:extLst>
          </p:cNvPr>
          <p:cNvCxnSpPr>
            <a:cxnSpLocks/>
          </p:cNvCxnSpPr>
          <p:nvPr/>
        </p:nvCxnSpPr>
        <p:spPr>
          <a:xfrm>
            <a:off x="9079659" y="3497146"/>
            <a:ext cx="1262262" cy="938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2" name="직선 연결선 171">
            <a:extLst>
              <a:ext uri="{FF2B5EF4-FFF2-40B4-BE49-F238E27FC236}">
                <a16:creationId xmlns:a16="http://schemas.microsoft.com/office/drawing/2014/main" id="{60E21A05-FA51-A5F8-7267-B051247E2EBF}"/>
              </a:ext>
            </a:extLst>
          </p:cNvPr>
          <p:cNvCxnSpPr>
            <a:cxnSpLocks/>
          </p:cNvCxnSpPr>
          <p:nvPr/>
        </p:nvCxnSpPr>
        <p:spPr>
          <a:xfrm>
            <a:off x="9082970" y="1771736"/>
            <a:ext cx="1187198" cy="115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D297ED55-5BC6-54E4-4D00-DF912656539C}"/>
              </a:ext>
            </a:extLst>
          </p:cNvPr>
          <p:cNvSpPr txBox="1"/>
          <p:nvPr/>
        </p:nvSpPr>
        <p:spPr>
          <a:xfrm>
            <a:off x="6183685" y="3043871"/>
            <a:ext cx="2410756" cy="646331"/>
          </a:xfrm>
          <a:prstGeom prst="rect">
            <a:avLst/>
          </a:prstGeom>
          <a:noFill/>
        </p:spPr>
        <p:txBody>
          <a:bodyPr wrap="square" rtlCol="0">
            <a:spAutoFit/>
          </a:bodyPr>
          <a:lstStyle/>
          <a:p>
            <a:r>
              <a:rPr lang="en-US" altLang="ko-KR"/>
              <a:t>Calculate the relevance of embedding</a:t>
            </a:r>
            <a:endParaRPr lang="ko-KR" altLang="en-US"/>
          </a:p>
        </p:txBody>
      </p:sp>
    </p:spTree>
    <p:extLst>
      <p:ext uri="{BB962C8B-B14F-4D97-AF65-F5344CB8AC3E}">
        <p14:creationId xmlns:p14="http://schemas.microsoft.com/office/powerpoint/2010/main" val="3266639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5505931" cy="400110"/>
          </a:xfrm>
          <a:prstGeom prst="rect">
            <a:avLst/>
          </a:prstGeom>
          <a:noFill/>
        </p:spPr>
        <p:txBody>
          <a:bodyPr wrap="none" rtlCol="0">
            <a:spAutoFit/>
          </a:bodyPr>
          <a:lstStyle/>
          <a:p>
            <a:r>
              <a:rPr lang="en-US" altLang="ko-KR" sz="2000" b="1" spc="600">
                <a:solidFill>
                  <a:schemeClr val="accent1">
                    <a:lumMod val="50000"/>
                  </a:schemeClr>
                </a:solidFill>
              </a:rPr>
              <a:t>Collaborative Filtering Model</a:t>
            </a: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4" name="그림 3">
            <a:extLst>
              <a:ext uri="{FF2B5EF4-FFF2-40B4-BE49-F238E27FC236}">
                <a16:creationId xmlns:a16="http://schemas.microsoft.com/office/drawing/2014/main" id="{64BC6712-F398-22F6-FB5E-D36A4C403412}"/>
              </a:ext>
            </a:extLst>
          </p:cNvPr>
          <p:cNvPicPr>
            <a:picLocks noChangeAspect="1"/>
          </p:cNvPicPr>
          <p:nvPr/>
        </p:nvPicPr>
        <p:blipFill>
          <a:blip r:embed="rId3"/>
          <a:stretch>
            <a:fillRect/>
          </a:stretch>
        </p:blipFill>
        <p:spPr>
          <a:xfrm>
            <a:off x="2029053" y="2414111"/>
            <a:ext cx="7515225" cy="3914775"/>
          </a:xfrm>
          <a:prstGeom prst="rect">
            <a:avLst/>
          </a:prstGeom>
        </p:spPr>
      </p:pic>
      <p:sp>
        <p:nvSpPr>
          <p:cNvPr id="6" name="TextBox 5">
            <a:extLst>
              <a:ext uri="{FF2B5EF4-FFF2-40B4-BE49-F238E27FC236}">
                <a16:creationId xmlns:a16="http://schemas.microsoft.com/office/drawing/2014/main" id="{C39300FA-41B4-087A-08A9-26E239812CE9}"/>
              </a:ext>
            </a:extLst>
          </p:cNvPr>
          <p:cNvSpPr txBox="1"/>
          <p:nvPr/>
        </p:nvSpPr>
        <p:spPr>
          <a:xfrm>
            <a:off x="532660" y="1242874"/>
            <a:ext cx="8646851"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ko-KR" b="0" i="0">
                <a:solidFill>
                  <a:srgbClr val="202124"/>
                </a:solidFill>
                <a:effectLst/>
                <a:latin typeface="Roboto" panose="020B0604020202020204" pitchFamily="2" charset="0"/>
              </a:rPr>
              <a:t>collaborative filtering uses similarities between users and items simultaneously to provide recommendations.</a:t>
            </a:r>
            <a:endParaRPr lang="ko-KR" altLang="en-US"/>
          </a:p>
        </p:txBody>
      </p:sp>
    </p:spTree>
    <p:extLst>
      <p:ext uri="{BB962C8B-B14F-4D97-AF65-F5344CB8AC3E}">
        <p14:creationId xmlns:p14="http://schemas.microsoft.com/office/powerpoint/2010/main" val="2642335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6463693" cy="400110"/>
          </a:xfrm>
          <a:prstGeom prst="rect">
            <a:avLst/>
          </a:prstGeom>
          <a:noFill/>
        </p:spPr>
        <p:txBody>
          <a:bodyPr wrap="none" rtlCol="0">
            <a:spAutoFit/>
          </a:bodyPr>
          <a:lstStyle/>
          <a:p>
            <a:r>
              <a:rPr lang="en-US" altLang="ko-KR" sz="2000" b="1" spc="600">
                <a:solidFill>
                  <a:schemeClr val="accent1">
                    <a:lumMod val="50000"/>
                  </a:schemeClr>
                </a:solidFill>
              </a:rPr>
              <a:t>Contents based Model architecture</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4" name="그래픽 3" descr="사람">
            <a:extLst>
              <a:ext uri="{FF2B5EF4-FFF2-40B4-BE49-F238E27FC236}">
                <a16:creationId xmlns:a16="http://schemas.microsoft.com/office/drawing/2014/main" id="{2DA6944A-07DA-A409-8C48-E9B78F1161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29509" y="2103152"/>
            <a:ext cx="914400" cy="914400"/>
          </a:xfrm>
          <a:prstGeom prst="rect">
            <a:avLst/>
          </a:prstGeom>
        </p:spPr>
      </p:pic>
      <p:pic>
        <p:nvPicPr>
          <p:cNvPr id="6" name="그래픽 5" descr="사람">
            <a:extLst>
              <a:ext uri="{FF2B5EF4-FFF2-40B4-BE49-F238E27FC236}">
                <a16:creationId xmlns:a16="http://schemas.microsoft.com/office/drawing/2014/main" id="{A36EC312-6F61-B287-F643-225C187C560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69589" y="2103152"/>
            <a:ext cx="914400" cy="914400"/>
          </a:xfrm>
          <a:prstGeom prst="rect">
            <a:avLst/>
          </a:prstGeom>
        </p:spPr>
      </p:pic>
      <p:pic>
        <p:nvPicPr>
          <p:cNvPr id="7" name="그래픽 6" descr="사람">
            <a:extLst>
              <a:ext uri="{FF2B5EF4-FFF2-40B4-BE49-F238E27FC236}">
                <a16:creationId xmlns:a16="http://schemas.microsoft.com/office/drawing/2014/main" id="{A009DF63-0CDC-5A9C-117C-A633F452732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13386" y="2103152"/>
            <a:ext cx="914400" cy="914400"/>
          </a:xfrm>
          <a:prstGeom prst="rect">
            <a:avLst/>
          </a:prstGeom>
        </p:spPr>
      </p:pic>
      <p:pic>
        <p:nvPicPr>
          <p:cNvPr id="8" name="그래픽 7" descr="사람">
            <a:extLst>
              <a:ext uri="{FF2B5EF4-FFF2-40B4-BE49-F238E27FC236}">
                <a16:creationId xmlns:a16="http://schemas.microsoft.com/office/drawing/2014/main" id="{EBB05ACF-182D-8071-6A8C-62D0DFDEC84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50149" y="2103152"/>
            <a:ext cx="914400" cy="914400"/>
          </a:xfrm>
          <a:prstGeom prst="rect">
            <a:avLst/>
          </a:prstGeom>
        </p:spPr>
      </p:pic>
      <p:pic>
        <p:nvPicPr>
          <p:cNvPr id="9" name="그래픽 8" descr="사람">
            <a:extLst>
              <a:ext uri="{FF2B5EF4-FFF2-40B4-BE49-F238E27FC236}">
                <a16:creationId xmlns:a16="http://schemas.microsoft.com/office/drawing/2014/main" id="{4A45A950-88C4-7A00-5492-8B3392A8043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90229" y="2103152"/>
            <a:ext cx="914400" cy="914400"/>
          </a:xfrm>
          <a:prstGeom prst="rect">
            <a:avLst/>
          </a:prstGeom>
        </p:spPr>
      </p:pic>
      <p:sp>
        <p:nvSpPr>
          <p:cNvPr id="10" name="양쪽 대괄호 9">
            <a:extLst>
              <a:ext uri="{FF2B5EF4-FFF2-40B4-BE49-F238E27FC236}">
                <a16:creationId xmlns:a16="http://schemas.microsoft.com/office/drawing/2014/main" id="{06AA8F2B-52D2-3403-D82B-AE9833657FD7}"/>
              </a:ext>
            </a:extLst>
          </p:cNvPr>
          <p:cNvSpPr/>
          <p:nvPr/>
        </p:nvSpPr>
        <p:spPr>
          <a:xfrm>
            <a:off x="1569669" y="1772952"/>
            <a:ext cx="9194800" cy="1574800"/>
          </a:xfrm>
          <a:prstGeom prst="bracketPair">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양쪽 대괄호 11">
            <a:extLst>
              <a:ext uri="{FF2B5EF4-FFF2-40B4-BE49-F238E27FC236}">
                <a16:creationId xmlns:a16="http://schemas.microsoft.com/office/drawing/2014/main" id="{A0431DED-0DBF-CDBF-7EB0-C96916AA2FCB}"/>
              </a:ext>
            </a:extLst>
          </p:cNvPr>
          <p:cNvSpPr/>
          <p:nvPr/>
        </p:nvSpPr>
        <p:spPr>
          <a:xfrm>
            <a:off x="1569669" y="4959519"/>
            <a:ext cx="9194800" cy="1574800"/>
          </a:xfrm>
          <a:prstGeom prst="bracketPair">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14" name="그래픽 13" descr="사람">
            <a:extLst>
              <a:ext uri="{FF2B5EF4-FFF2-40B4-BE49-F238E27FC236}">
                <a16:creationId xmlns:a16="http://schemas.microsoft.com/office/drawing/2014/main" id="{F0BAED80-2B4C-43B0-0804-82D26218771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29509" y="5309168"/>
            <a:ext cx="914400" cy="914400"/>
          </a:xfrm>
          <a:prstGeom prst="rect">
            <a:avLst/>
          </a:prstGeom>
        </p:spPr>
      </p:pic>
      <p:pic>
        <p:nvPicPr>
          <p:cNvPr id="15" name="그래픽 14" descr="사람">
            <a:extLst>
              <a:ext uri="{FF2B5EF4-FFF2-40B4-BE49-F238E27FC236}">
                <a16:creationId xmlns:a16="http://schemas.microsoft.com/office/drawing/2014/main" id="{83127ED1-79BF-85E5-63E3-C062AC853D2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69589" y="5309168"/>
            <a:ext cx="914400" cy="914400"/>
          </a:xfrm>
          <a:prstGeom prst="rect">
            <a:avLst/>
          </a:prstGeom>
        </p:spPr>
      </p:pic>
      <p:pic>
        <p:nvPicPr>
          <p:cNvPr id="16" name="그래픽 15" descr="사람">
            <a:extLst>
              <a:ext uri="{FF2B5EF4-FFF2-40B4-BE49-F238E27FC236}">
                <a16:creationId xmlns:a16="http://schemas.microsoft.com/office/drawing/2014/main" id="{CC901724-3739-88F4-37D5-C4893C23D74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09669" y="5309168"/>
            <a:ext cx="914400" cy="914400"/>
          </a:xfrm>
          <a:prstGeom prst="rect">
            <a:avLst/>
          </a:prstGeom>
        </p:spPr>
      </p:pic>
      <p:pic>
        <p:nvPicPr>
          <p:cNvPr id="17" name="그래픽 16" descr="사람">
            <a:extLst>
              <a:ext uri="{FF2B5EF4-FFF2-40B4-BE49-F238E27FC236}">
                <a16:creationId xmlns:a16="http://schemas.microsoft.com/office/drawing/2014/main" id="{B23CCE6A-03FD-B8F6-BE02-79849734D7C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49749" y="5309168"/>
            <a:ext cx="914400" cy="914400"/>
          </a:xfrm>
          <a:prstGeom prst="rect">
            <a:avLst/>
          </a:prstGeom>
        </p:spPr>
      </p:pic>
      <p:pic>
        <p:nvPicPr>
          <p:cNvPr id="18" name="그래픽 17" descr="사람">
            <a:extLst>
              <a:ext uri="{FF2B5EF4-FFF2-40B4-BE49-F238E27FC236}">
                <a16:creationId xmlns:a16="http://schemas.microsoft.com/office/drawing/2014/main" id="{4D2ABBE2-3DBF-09F2-06EA-AC86A25D92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89829" y="5309168"/>
            <a:ext cx="914400" cy="914400"/>
          </a:xfrm>
          <a:prstGeom prst="rect">
            <a:avLst/>
          </a:prstGeom>
        </p:spPr>
      </p:pic>
      <p:pic>
        <p:nvPicPr>
          <p:cNvPr id="19" name="그래픽 18" descr="사람">
            <a:extLst>
              <a:ext uri="{FF2B5EF4-FFF2-40B4-BE49-F238E27FC236}">
                <a16:creationId xmlns:a16="http://schemas.microsoft.com/office/drawing/2014/main" id="{CA435294-615C-8D2E-2E1D-3E5D1AD4C25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29909" y="5309168"/>
            <a:ext cx="914400" cy="914400"/>
          </a:xfrm>
          <a:prstGeom prst="rect">
            <a:avLst/>
          </a:prstGeom>
        </p:spPr>
      </p:pic>
      <p:pic>
        <p:nvPicPr>
          <p:cNvPr id="20" name="그래픽 19" descr="사람">
            <a:extLst>
              <a:ext uri="{FF2B5EF4-FFF2-40B4-BE49-F238E27FC236}">
                <a16:creationId xmlns:a16="http://schemas.microsoft.com/office/drawing/2014/main" id="{9C60193A-AD1F-7DAD-AB52-2CBF2BC4A8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9989" y="5309168"/>
            <a:ext cx="914400" cy="914400"/>
          </a:xfrm>
          <a:prstGeom prst="rect">
            <a:avLst/>
          </a:prstGeom>
        </p:spPr>
      </p:pic>
      <p:pic>
        <p:nvPicPr>
          <p:cNvPr id="21" name="그래픽 20" descr="사람">
            <a:extLst>
              <a:ext uri="{FF2B5EF4-FFF2-40B4-BE49-F238E27FC236}">
                <a16:creationId xmlns:a16="http://schemas.microsoft.com/office/drawing/2014/main" id="{21FEC090-C0A3-875E-56B7-936182D8F6D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90229" y="5309168"/>
            <a:ext cx="914400" cy="914400"/>
          </a:xfrm>
          <a:prstGeom prst="rect">
            <a:avLst/>
          </a:prstGeom>
        </p:spPr>
      </p:pic>
      <p:pic>
        <p:nvPicPr>
          <p:cNvPr id="22" name="그래픽 21" descr="사람">
            <a:extLst>
              <a:ext uri="{FF2B5EF4-FFF2-40B4-BE49-F238E27FC236}">
                <a16:creationId xmlns:a16="http://schemas.microsoft.com/office/drawing/2014/main" id="{F7CCAE1B-7F7C-F976-F2DC-1D7FDD155C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54581" y="2103152"/>
            <a:ext cx="914400" cy="914400"/>
          </a:xfrm>
          <a:prstGeom prst="rect">
            <a:avLst/>
          </a:prstGeom>
        </p:spPr>
      </p:pic>
      <p:pic>
        <p:nvPicPr>
          <p:cNvPr id="23" name="그래픽 22" descr="사람">
            <a:extLst>
              <a:ext uri="{FF2B5EF4-FFF2-40B4-BE49-F238E27FC236}">
                <a16:creationId xmlns:a16="http://schemas.microsoft.com/office/drawing/2014/main" id="{EFFD7834-32E7-14B4-76C7-58C8D6E8C3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5776" y="2103151"/>
            <a:ext cx="914400" cy="914400"/>
          </a:xfrm>
          <a:prstGeom prst="rect">
            <a:avLst/>
          </a:prstGeom>
        </p:spPr>
      </p:pic>
      <p:pic>
        <p:nvPicPr>
          <p:cNvPr id="24" name="그래픽 23" descr="사람">
            <a:extLst>
              <a:ext uri="{FF2B5EF4-FFF2-40B4-BE49-F238E27FC236}">
                <a16:creationId xmlns:a16="http://schemas.microsoft.com/office/drawing/2014/main" id="{A94E6A53-EDCD-8074-F580-56822990598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36971" y="2103151"/>
            <a:ext cx="914400" cy="914400"/>
          </a:xfrm>
          <a:prstGeom prst="rect">
            <a:avLst/>
          </a:prstGeom>
        </p:spPr>
      </p:pic>
      <p:pic>
        <p:nvPicPr>
          <p:cNvPr id="25" name="그래픽 24" descr="사람">
            <a:extLst>
              <a:ext uri="{FF2B5EF4-FFF2-40B4-BE49-F238E27FC236}">
                <a16:creationId xmlns:a16="http://schemas.microsoft.com/office/drawing/2014/main" id="{AC5F3D92-ED1B-73C3-7860-1F8E71E18D4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78166" y="2103152"/>
            <a:ext cx="914400" cy="914400"/>
          </a:xfrm>
          <a:prstGeom prst="rect">
            <a:avLst/>
          </a:prstGeom>
        </p:spPr>
      </p:pic>
      <p:pic>
        <p:nvPicPr>
          <p:cNvPr id="26" name="그래픽 25" descr="사람">
            <a:extLst>
              <a:ext uri="{FF2B5EF4-FFF2-40B4-BE49-F238E27FC236}">
                <a16:creationId xmlns:a16="http://schemas.microsoft.com/office/drawing/2014/main" id="{16A1ADEB-A842-5BFF-9E30-BA6234E6FF3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0069" y="2103152"/>
            <a:ext cx="914400" cy="914400"/>
          </a:xfrm>
          <a:prstGeom prst="rect">
            <a:avLst/>
          </a:prstGeom>
        </p:spPr>
      </p:pic>
      <p:pic>
        <p:nvPicPr>
          <p:cNvPr id="27" name="그래픽 26" descr="사람">
            <a:extLst>
              <a:ext uri="{FF2B5EF4-FFF2-40B4-BE49-F238E27FC236}">
                <a16:creationId xmlns:a16="http://schemas.microsoft.com/office/drawing/2014/main" id="{99625576-BE74-E7CC-F5D5-293B7754650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01891" y="5309168"/>
            <a:ext cx="914400" cy="914400"/>
          </a:xfrm>
          <a:prstGeom prst="rect">
            <a:avLst/>
          </a:prstGeom>
        </p:spPr>
      </p:pic>
      <p:pic>
        <p:nvPicPr>
          <p:cNvPr id="28" name="그래픽 27" descr="사람">
            <a:extLst>
              <a:ext uri="{FF2B5EF4-FFF2-40B4-BE49-F238E27FC236}">
                <a16:creationId xmlns:a16="http://schemas.microsoft.com/office/drawing/2014/main" id="{9426D21C-2FFE-C271-724D-4C6688F98B8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943086" y="5309167"/>
            <a:ext cx="914400" cy="914400"/>
          </a:xfrm>
          <a:prstGeom prst="rect">
            <a:avLst/>
          </a:prstGeom>
        </p:spPr>
      </p:pic>
      <p:sp>
        <p:nvSpPr>
          <p:cNvPr id="31" name="TextBox 30">
            <a:extLst>
              <a:ext uri="{FF2B5EF4-FFF2-40B4-BE49-F238E27FC236}">
                <a16:creationId xmlns:a16="http://schemas.microsoft.com/office/drawing/2014/main" id="{2F998284-2F9A-27AF-6C99-675BEAFE1636}"/>
              </a:ext>
            </a:extLst>
          </p:cNvPr>
          <p:cNvSpPr txBox="1"/>
          <p:nvPr/>
        </p:nvSpPr>
        <p:spPr>
          <a:xfrm>
            <a:off x="789205" y="1122929"/>
            <a:ext cx="846972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a:t>Using contents based method to avoid cold start problem</a:t>
            </a:r>
            <a:endParaRPr lang="ko-KR" altLang="en-US"/>
          </a:p>
        </p:txBody>
      </p:sp>
      <p:sp>
        <p:nvSpPr>
          <p:cNvPr id="32" name="TextBox 31">
            <a:extLst>
              <a:ext uri="{FF2B5EF4-FFF2-40B4-BE49-F238E27FC236}">
                <a16:creationId xmlns:a16="http://schemas.microsoft.com/office/drawing/2014/main" id="{86CC72BE-318F-4162-507E-65B815114890}"/>
              </a:ext>
            </a:extLst>
          </p:cNvPr>
          <p:cNvSpPr txBox="1"/>
          <p:nvPr/>
        </p:nvSpPr>
        <p:spPr>
          <a:xfrm>
            <a:off x="789205" y="4002436"/>
            <a:ext cx="8469727"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ko-KR"/>
              <a:t>After collecting user’s preference, also using collaborative filtering model to improve the</a:t>
            </a:r>
            <a:r>
              <a:rPr lang="ko-KR" altLang="en-US"/>
              <a:t> </a:t>
            </a:r>
            <a:r>
              <a:rPr lang="en-US" altLang="ko-KR"/>
              <a:t>performance</a:t>
            </a:r>
            <a:r>
              <a:rPr lang="ko-KR" altLang="en-US"/>
              <a:t> </a:t>
            </a:r>
            <a:r>
              <a:rPr lang="en-US" altLang="ko-KR"/>
              <a:t>of</a:t>
            </a:r>
            <a:r>
              <a:rPr lang="ko-KR" altLang="en-US"/>
              <a:t> </a:t>
            </a:r>
            <a:r>
              <a:rPr lang="en-US" altLang="ko-KR"/>
              <a:t>model</a:t>
            </a:r>
            <a:endParaRPr lang="ko-KR" altLang="en-US"/>
          </a:p>
        </p:txBody>
      </p:sp>
    </p:spTree>
    <p:extLst>
      <p:ext uri="{BB962C8B-B14F-4D97-AF65-F5344CB8AC3E}">
        <p14:creationId xmlns:p14="http://schemas.microsoft.com/office/powerpoint/2010/main" val="641079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878032" cy="400110"/>
          </a:xfrm>
          <a:prstGeom prst="rect">
            <a:avLst/>
          </a:prstGeom>
          <a:noFill/>
        </p:spPr>
        <p:txBody>
          <a:bodyPr wrap="none" rtlCol="0">
            <a:spAutoFit/>
          </a:bodyPr>
          <a:lstStyle/>
          <a:p>
            <a:r>
              <a:rPr lang="en-US" altLang="ko-KR" sz="2000" b="1" spc="600">
                <a:solidFill>
                  <a:schemeClr val="accent1">
                    <a:lumMod val="50000"/>
                  </a:schemeClr>
                </a:solidFill>
              </a:rPr>
              <a:t>Encoder design</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sp>
        <p:nvSpPr>
          <p:cNvPr id="4" name="TextBox 3">
            <a:extLst>
              <a:ext uri="{FF2B5EF4-FFF2-40B4-BE49-F238E27FC236}">
                <a16:creationId xmlns:a16="http://schemas.microsoft.com/office/drawing/2014/main" id="{5A5532A4-FC1D-3AF5-0016-330C955E0348}"/>
              </a:ext>
            </a:extLst>
          </p:cNvPr>
          <p:cNvSpPr txBox="1"/>
          <p:nvPr/>
        </p:nvSpPr>
        <p:spPr>
          <a:xfrm>
            <a:off x="772601" y="1185331"/>
            <a:ext cx="2056269" cy="646331"/>
          </a:xfrm>
          <a:prstGeom prst="rect">
            <a:avLst/>
          </a:prstGeom>
          <a:noFill/>
        </p:spPr>
        <p:txBody>
          <a:bodyPr wrap="none" rtlCol="0">
            <a:spAutoFit/>
          </a:bodyPr>
          <a:lstStyle/>
          <a:p>
            <a:r>
              <a:rPr lang="en-US" altLang="ko-KR" sz="2000" b="1"/>
              <a:t>Experiment1</a:t>
            </a:r>
          </a:p>
          <a:p>
            <a:pPr marL="342900" indent="-342900">
              <a:buFont typeface="Wingdings" panose="05000000000000000000" pitchFamily="2" charset="2"/>
              <a:buChar char="Ø"/>
            </a:pPr>
            <a:r>
              <a:rPr lang="en-US" altLang="ko-KR" sz="1600"/>
              <a:t>Parameter sharing</a:t>
            </a:r>
            <a:endParaRPr lang="ko-KR" altLang="en-US" sz="1600"/>
          </a:p>
        </p:txBody>
      </p:sp>
      <p:sp>
        <p:nvSpPr>
          <p:cNvPr id="14" name="사각형: 둥근 모서리 13">
            <a:extLst>
              <a:ext uri="{FF2B5EF4-FFF2-40B4-BE49-F238E27FC236}">
                <a16:creationId xmlns:a16="http://schemas.microsoft.com/office/drawing/2014/main" id="{7B10D50A-E3B4-E353-18B4-B3F0CA98695D}"/>
              </a:ext>
            </a:extLst>
          </p:cNvPr>
          <p:cNvSpPr/>
          <p:nvPr/>
        </p:nvSpPr>
        <p:spPr>
          <a:xfrm>
            <a:off x="2177431" y="5247734"/>
            <a:ext cx="2112885" cy="6835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 drama encoder</a:t>
            </a:r>
            <a:endParaRPr lang="ko-KR" altLang="en-US"/>
          </a:p>
        </p:txBody>
      </p:sp>
      <p:sp>
        <p:nvSpPr>
          <p:cNvPr id="15" name="사각형: 둥근 모서리 14">
            <a:extLst>
              <a:ext uri="{FF2B5EF4-FFF2-40B4-BE49-F238E27FC236}">
                <a16:creationId xmlns:a16="http://schemas.microsoft.com/office/drawing/2014/main" id="{E28BE57E-D740-8858-4788-5FFBE5506300}"/>
              </a:ext>
            </a:extLst>
          </p:cNvPr>
          <p:cNvSpPr/>
          <p:nvPr/>
        </p:nvSpPr>
        <p:spPr>
          <a:xfrm>
            <a:off x="4873283" y="5247733"/>
            <a:ext cx="2112885" cy="6835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 webtoon encoder</a:t>
            </a:r>
            <a:endParaRPr lang="ko-KR" altLang="en-US"/>
          </a:p>
        </p:txBody>
      </p:sp>
      <p:sp>
        <p:nvSpPr>
          <p:cNvPr id="16" name="사각형: 둥근 모서리 15">
            <a:extLst>
              <a:ext uri="{FF2B5EF4-FFF2-40B4-BE49-F238E27FC236}">
                <a16:creationId xmlns:a16="http://schemas.microsoft.com/office/drawing/2014/main" id="{4D124256-00EA-2992-C37C-BDAB2E4F4840}"/>
              </a:ext>
            </a:extLst>
          </p:cNvPr>
          <p:cNvSpPr/>
          <p:nvPr/>
        </p:nvSpPr>
        <p:spPr>
          <a:xfrm>
            <a:off x="7643116" y="5247732"/>
            <a:ext cx="2112885" cy="6835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 movie encoder</a:t>
            </a:r>
            <a:endParaRPr lang="ko-KR" altLang="en-US"/>
          </a:p>
        </p:txBody>
      </p:sp>
      <p:sp>
        <p:nvSpPr>
          <p:cNvPr id="17" name="TextBox 16">
            <a:extLst>
              <a:ext uri="{FF2B5EF4-FFF2-40B4-BE49-F238E27FC236}">
                <a16:creationId xmlns:a16="http://schemas.microsoft.com/office/drawing/2014/main" id="{901C14BB-7780-4444-C789-7CA64B3C04AB}"/>
              </a:ext>
            </a:extLst>
          </p:cNvPr>
          <p:cNvSpPr txBox="1"/>
          <p:nvPr/>
        </p:nvSpPr>
        <p:spPr>
          <a:xfrm>
            <a:off x="772601" y="4057072"/>
            <a:ext cx="2957733" cy="646331"/>
          </a:xfrm>
          <a:prstGeom prst="rect">
            <a:avLst/>
          </a:prstGeom>
          <a:noFill/>
        </p:spPr>
        <p:txBody>
          <a:bodyPr wrap="none" lIns="91440" tIns="45720" rIns="91440" bIns="45720" rtlCol="0" anchor="t">
            <a:spAutoFit/>
          </a:bodyPr>
          <a:lstStyle/>
          <a:p>
            <a:r>
              <a:rPr lang="en-US" altLang="ko-KR" sz="2000" b="1"/>
              <a:t>Experiment2</a:t>
            </a:r>
          </a:p>
          <a:p>
            <a:pPr marL="342900" indent="-342900">
              <a:buFont typeface="Wingdings" panose="05000000000000000000" pitchFamily="2" charset="2"/>
              <a:buChar char="Ø"/>
            </a:pPr>
            <a:r>
              <a:rPr lang="en-US" altLang="ko-KR" sz="1600"/>
              <a:t>Use independent parameters</a:t>
            </a:r>
            <a:endParaRPr lang="ko-KR" altLang="en-US" sz="1600"/>
          </a:p>
        </p:txBody>
      </p:sp>
      <p:sp>
        <p:nvSpPr>
          <p:cNvPr id="18" name="사각형: 둥근 모서리 17">
            <a:extLst>
              <a:ext uri="{FF2B5EF4-FFF2-40B4-BE49-F238E27FC236}">
                <a16:creationId xmlns:a16="http://schemas.microsoft.com/office/drawing/2014/main" id="{82F991A4-E36A-3634-23A2-C071424BFA48}"/>
              </a:ext>
            </a:extLst>
          </p:cNvPr>
          <p:cNvSpPr/>
          <p:nvPr/>
        </p:nvSpPr>
        <p:spPr>
          <a:xfrm>
            <a:off x="4873282" y="2299637"/>
            <a:ext cx="2112885" cy="11886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 drama encoder</a:t>
            </a:r>
          </a:p>
          <a:p>
            <a:pPr algn="ctr"/>
            <a:r>
              <a:rPr lang="en-US" altLang="ko-KR"/>
              <a:t>webtoon encoder</a:t>
            </a:r>
          </a:p>
          <a:p>
            <a:pPr algn="ctr"/>
            <a:r>
              <a:rPr lang="en-US" altLang="ko-KR"/>
              <a:t>Movie encoder</a:t>
            </a:r>
            <a:endParaRPr lang="ko-KR" altLang="en-US"/>
          </a:p>
        </p:txBody>
      </p:sp>
    </p:spTree>
    <p:extLst>
      <p:ext uri="{BB962C8B-B14F-4D97-AF65-F5344CB8AC3E}">
        <p14:creationId xmlns:p14="http://schemas.microsoft.com/office/powerpoint/2010/main" val="3881864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470751B5-83E3-F9F1-047B-0379E336EB4C}"/>
              </a:ext>
            </a:extLst>
          </p:cNvPr>
          <p:cNvGrpSpPr/>
          <p:nvPr/>
        </p:nvGrpSpPr>
        <p:grpSpPr>
          <a:xfrm>
            <a:off x="1879321" y="1010730"/>
            <a:ext cx="4441370" cy="5847573"/>
            <a:chOff x="20626" y="-40215"/>
            <a:chExt cx="5029199" cy="6907115"/>
          </a:xfrm>
        </p:grpSpPr>
        <p:pic>
          <p:nvPicPr>
            <p:cNvPr id="4" name="그림 4">
              <a:extLst>
                <a:ext uri="{FF2B5EF4-FFF2-40B4-BE49-F238E27FC236}">
                  <a16:creationId xmlns:a16="http://schemas.microsoft.com/office/drawing/2014/main" id="{31640274-A4C8-1BCF-5A25-9BF496518BDE}"/>
                </a:ext>
              </a:extLst>
            </p:cNvPr>
            <p:cNvPicPr>
              <a:picLocks noChangeAspect="1"/>
            </p:cNvPicPr>
            <p:nvPr/>
          </p:nvPicPr>
          <p:blipFill>
            <a:blip r:embed="rId3"/>
            <a:stretch>
              <a:fillRect/>
            </a:stretch>
          </p:blipFill>
          <p:spPr>
            <a:xfrm>
              <a:off x="20626" y="-40215"/>
              <a:ext cx="5029199" cy="6907115"/>
            </a:xfrm>
            <a:prstGeom prst="rect">
              <a:avLst/>
            </a:prstGeom>
          </p:spPr>
        </p:pic>
        <p:cxnSp>
          <p:nvCxnSpPr>
            <p:cNvPr id="6" name="직선 화살표 연결선 5">
              <a:extLst>
                <a:ext uri="{FF2B5EF4-FFF2-40B4-BE49-F238E27FC236}">
                  <a16:creationId xmlns:a16="http://schemas.microsoft.com/office/drawing/2014/main" id="{5A346043-3313-EC35-5200-F44B22578C58}"/>
                </a:ext>
              </a:extLst>
            </p:cNvPr>
            <p:cNvCxnSpPr/>
            <p:nvPr/>
          </p:nvCxnSpPr>
          <p:spPr>
            <a:xfrm flipV="1">
              <a:off x="70773" y="1147584"/>
              <a:ext cx="4781691" cy="2642"/>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 name="직선 화살표 연결선 6">
              <a:extLst>
                <a:ext uri="{FF2B5EF4-FFF2-40B4-BE49-F238E27FC236}">
                  <a16:creationId xmlns:a16="http://schemas.microsoft.com/office/drawing/2014/main" id="{14D08D97-DC96-2B1C-A5C2-B82AC1CB2852}"/>
                </a:ext>
              </a:extLst>
            </p:cNvPr>
            <p:cNvCxnSpPr>
              <a:cxnSpLocks/>
            </p:cNvCxnSpPr>
            <p:nvPr/>
          </p:nvCxnSpPr>
          <p:spPr>
            <a:xfrm flipV="1">
              <a:off x="65043" y="1370852"/>
              <a:ext cx="2077452" cy="2642"/>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grpSp>
      <p:grpSp>
        <p:nvGrpSpPr>
          <p:cNvPr id="19" name="그룹 18">
            <a:extLst>
              <a:ext uri="{FF2B5EF4-FFF2-40B4-BE49-F238E27FC236}">
                <a16:creationId xmlns:a16="http://schemas.microsoft.com/office/drawing/2014/main" id="{17C6AF2C-F5CA-306E-BE71-757E4B288190}"/>
              </a:ext>
            </a:extLst>
          </p:cNvPr>
          <p:cNvGrpSpPr/>
          <p:nvPr/>
        </p:nvGrpSpPr>
        <p:grpSpPr>
          <a:xfrm>
            <a:off x="6920359" y="986448"/>
            <a:ext cx="4788875" cy="5634117"/>
            <a:chOff x="6951105" y="1472676"/>
            <a:chExt cx="5383960" cy="6867831"/>
          </a:xfrm>
        </p:grpSpPr>
        <p:pic>
          <p:nvPicPr>
            <p:cNvPr id="9" name="그림 9" descr="텍스트이(가) 표시된 사진&#10;&#10;자동 생성된 설명">
              <a:extLst>
                <a:ext uri="{FF2B5EF4-FFF2-40B4-BE49-F238E27FC236}">
                  <a16:creationId xmlns:a16="http://schemas.microsoft.com/office/drawing/2014/main" id="{C6905787-902B-4348-5BE7-2FAC3FBE0159}"/>
                </a:ext>
              </a:extLst>
            </p:cNvPr>
            <p:cNvPicPr>
              <a:picLocks noChangeAspect="1"/>
            </p:cNvPicPr>
            <p:nvPr/>
          </p:nvPicPr>
          <p:blipFill>
            <a:blip r:embed="rId4"/>
            <a:stretch>
              <a:fillRect/>
            </a:stretch>
          </p:blipFill>
          <p:spPr>
            <a:xfrm>
              <a:off x="6979295" y="1472676"/>
              <a:ext cx="5355770" cy="6867831"/>
            </a:xfrm>
            <a:prstGeom prst="rect">
              <a:avLst/>
            </a:prstGeom>
          </p:spPr>
        </p:pic>
        <p:cxnSp>
          <p:nvCxnSpPr>
            <p:cNvPr id="3" name="직선 화살표 연결선 2">
              <a:extLst>
                <a:ext uri="{FF2B5EF4-FFF2-40B4-BE49-F238E27FC236}">
                  <a16:creationId xmlns:a16="http://schemas.microsoft.com/office/drawing/2014/main" id="{2822F49E-5A43-8DA4-0E40-604EB2633627}"/>
                </a:ext>
              </a:extLst>
            </p:cNvPr>
            <p:cNvCxnSpPr>
              <a:cxnSpLocks/>
            </p:cNvCxnSpPr>
            <p:nvPr/>
          </p:nvCxnSpPr>
          <p:spPr>
            <a:xfrm flipV="1">
              <a:off x="9338018" y="3849031"/>
              <a:ext cx="2980570" cy="246"/>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5" name="직선 화살표 연결선 4">
              <a:extLst>
                <a:ext uri="{FF2B5EF4-FFF2-40B4-BE49-F238E27FC236}">
                  <a16:creationId xmlns:a16="http://schemas.microsoft.com/office/drawing/2014/main" id="{003388E2-1A20-9341-B43B-182DC9937DE7}"/>
                </a:ext>
              </a:extLst>
            </p:cNvPr>
            <p:cNvCxnSpPr>
              <a:cxnSpLocks/>
            </p:cNvCxnSpPr>
            <p:nvPr/>
          </p:nvCxnSpPr>
          <p:spPr>
            <a:xfrm flipV="1">
              <a:off x="6958232" y="4054292"/>
              <a:ext cx="5360354" cy="246"/>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 name="직선 화살표 연결선 9">
              <a:extLst>
                <a:ext uri="{FF2B5EF4-FFF2-40B4-BE49-F238E27FC236}">
                  <a16:creationId xmlns:a16="http://schemas.microsoft.com/office/drawing/2014/main" id="{0B5496CA-BAAD-4CE2-ECBD-D263B4BE76B4}"/>
                </a:ext>
              </a:extLst>
            </p:cNvPr>
            <p:cNvCxnSpPr>
              <a:cxnSpLocks/>
            </p:cNvCxnSpPr>
            <p:nvPr/>
          </p:nvCxnSpPr>
          <p:spPr>
            <a:xfrm flipV="1">
              <a:off x="6951105" y="4224169"/>
              <a:ext cx="2898508" cy="246"/>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grpSp>
      <p:sp>
        <p:nvSpPr>
          <p:cNvPr id="14" name="직사각형 13">
            <a:extLst>
              <a:ext uri="{FF2B5EF4-FFF2-40B4-BE49-F238E27FC236}">
                <a16:creationId xmlns:a16="http://schemas.microsoft.com/office/drawing/2014/main" id="{45E595CD-B78D-A171-EB97-F433960A6A83}"/>
              </a:ext>
            </a:extLst>
          </p:cNvPr>
          <p:cNvSpPr/>
          <p:nvPr/>
        </p:nvSpPr>
        <p:spPr>
          <a:xfrm>
            <a:off x="0" y="1"/>
            <a:ext cx="12192000" cy="9569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1AC618E4-0F08-D47F-DE5D-076A40A36203}"/>
              </a:ext>
            </a:extLst>
          </p:cNvPr>
          <p:cNvSpPr txBox="1"/>
          <p:nvPr/>
        </p:nvSpPr>
        <p:spPr>
          <a:xfrm>
            <a:off x="967236" y="127626"/>
            <a:ext cx="4114799" cy="646331"/>
          </a:xfrm>
          <a:prstGeom prst="rect">
            <a:avLst/>
          </a:prstGeom>
          <a:noFill/>
        </p:spPr>
        <p:txBody>
          <a:bodyPr wrap="square" lIns="91440" tIns="45720" rIns="91440" bIns="45720" rtlCol="0" anchor="t">
            <a:spAutoFit/>
          </a:bodyPr>
          <a:lstStyle/>
          <a:p>
            <a:r>
              <a:rPr lang="ko-KR" altLang="en-US" sz="3600" spc="-300" err="1">
                <a:solidFill>
                  <a:schemeClr val="accent2">
                    <a:lumMod val="60000"/>
                    <a:lumOff val="40000"/>
                  </a:schemeClr>
                </a:solidFill>
                <a:cs typeface="Arial"/>
              </a:rPr>
              <a:t>Background</a:t>
            </a:r>
          </a:p>
        </p:txBody>
      </p:sp>
      <p:sp>
        <p:nvSpPr>
          <p:cNvPr id="18" name="TextBox 17">
            <a:extLst>
              <a:ext uri="{FF2B5EF4-FFF2-40B4-BE49-F238E27FC236}">
                <a16:creationId xmlns:a16="http://schemas.microsoft.com/office/drawing/2014/main" id="{8A586F83-E980-6712-06F5-A28F81151430}"/>
              </a:ext>
            </a:extLst>
          </p:cNvPr>
          <p:cNvSpPr txBox="1"/>
          <p:nvPr/>
        </p:nvSpPr>
        <p:spPr>
          <a:xfrm>
            <a:off x="127591" y="111943"/>
            <a:ext cx="712054" cy="307777"/>
          </a:xfrm>
          <a:prstGeom prst="rect">
            <a:avLst/>
          </a:prstGeom>
          <a:noFill/>
        </p:spPr>
        <p:txBody>
          <a:bodyPr wrap="none" rtlCol="0">
            <a:spAutoFit/>
          </a:bodyPr>
          <a:lstStyle/>
          <a:p>
            <a:r>
              <a:rPr lang="en-US" altLang="ko-KR" sz="1400">
                <a:solidFill>
                  <a:schemeClr val="accent2">
                    <a:lumMod val="60000"/>
                    <a:lumOff val="40000"/>
                  </a:schemeClr>
                </a:solidFill>
              </a:rPr>
              <a:t>Part 1,</a:t>
            </a:r>
            <a:endParaRPr lang="ko-KR" altLang="en-US" sz="1400">
              <a:solidFill>
                <a:schemeClr val="accent2">
                  <a:lumMod val="60000"/>
                  <a:lumOff val="40000"/>
                </a:schemeClr>
              </a:solidFill>
            </a:endParaRPr>
          </a:p>
        </p:txBody>
      </p:sp>
    </p:spTree>
    <p:extLst>
      <p:ext uri="{BB962C8B-B14F-4D97-AF65-F5344CB8AC3E}">
        <p14:creationId xmlns:p14="http://schemas.microsoft.com/office/powerpoint/2010/main" val="2079472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527854" cy="400110"/>
          </a:xfrm>
          <a:prstGeom prst="rect">
            <a:avLst/>
          </a:prstGeom>
          <a:noFill/>
        </p:spPr>
        <p:txBody>
          <a:bodyPr wrap="none" rtlCol="0">
            <a:spAutoFit/>
          </a:bodyPr>
          <a:lstStyle/>
          <a:p>
            <a:r>
              <a:rPr lang="en-US" altLang="ko-KR" sz="2000" b="1" spc="600">
                <a:solidFill>
                  <a:schemeClr val="accent1">
                    <a:lumMod val="50000"/>
                  </a:schemeClr>
                </a:solidFill>
              </a:rPr>
              <a:t>Metrics</a:t>
            </a: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sp>
        <p:nvSpPr>
          <p:cNvPr id="7" name="TextBox 6">
            <a:extLst>
              <a:ext uri="{FF2B5EF4-FFF2-40B4-BE49-F238E27FC236}">
                <a16:creationId xmlns:a16="http://schemas.microsoft.com/office/drawing/2014/main" id="{811526C7-5982-DCBB-64EA-F52A183B1934}"/>
              </a:ext>
            </a:extLst>
          </p:cNvPr>
          <p:cNvSpPr txBox="1"/>
          <p:nvPr/>
        </p:nvSpPr>
        <p:spPr>
          <a:xfrm>
            <a:off x="1138906" y="1313150"/>
            <a:ext cx="3962367" cy="5940088"/>
          </a:xfrm>
          <a:prstGeom prst="rect">
            <a:avLst/>
          </a:prstGeom>
          <a:noFill/>
        </p:spPr>
        <p:txBody>
          <a:bodyPr wrap="square" rtlCol="0">
            <a:spAutoFit/>
          </a:bodyPr>
          <a:lstStyle/>
          <a:p>
            <a:pPr marL="342900" indent="-342900">
              <a:buFont typeface="Wingdings" panose="05000000000000000000" pitchFamily="2" charset="2"/>
              <a:buChar char="Ø"/>
            </a:pPr>
            <a:r>
              <a:rPr lang="en-US" altLang="ko-KR" b="1">
                <a:solidFill>
                  <a:srgbClr val="0070C0"/>
                </a:solidFill>
              </a:rPr>
              <a:t>Recall</a:t>
            </a: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r>
              <a:rPr lang="en-US" altLang="ko-KR" b="1">
                <a:solidFill>
                  <a:srgbClr val="0070C0"/>
                </a:solidFill>
              </a:rPr>
              <a:t>Precision</a:t>
            </a: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r>
              <a:rPr lang="en-US" altLang="ko-KR" b="1">
                <a:solidFill>
                  <a:srgbClr val="0070C0"/>
                </a:solidFill>
              </a:rPr>
              <a:t>MRR</a:t>
            </a:r>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a:p>
            <a:pPr marL="342900" indent="-342900">
              <a:buFont typeface="Wingdings" panose="05000000000000000000" pitchFamily="2" charset="2"/>
              <a:buChar char="Ø"/>
            </a:pPr>
            <a:endParaRPr lang="en-US" altLang="ko-KR" sz="1600"/>
          </a:p>
        </p:txBody>
      </p:sp>
      <p:pic>
        <p:nvPicPr>
          <p:cNvPr id="1026" name="Picture 2" descr="추천시스템 평가 지표 - 1 (Precision@K / Recall@K) | 너드팩토리 블로그">
            <a:extLst>
              <a:ext uri="{FF2B5EF4-FFF2-40B4-BE49-F238E27FC236}">
                <a16:creationId xmlns:a16="http://schemas.microsoft.com/office/drawing/2014/main" id="{6B342D41-508C-7C98-773A-C79C51486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368" y="1529009"/>
            <a:ext cx="2317433" cy="10456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E94E31-1151-AF08-01D8-6462E1A14C06}"/>
              </a:ext>
            </a:extLst>
          </p:cNvPr>
          <p:cNvSpPr txBox="1"/>
          <p:nvPr/>
        </p:nvSpPr>
        <p:spPr>
          <a:xfrm>
            <a:off x="7001846" y="1313150"/>
            <a:ext cx="4914851" cy="4247317"/>
          </a:xfrm>
          <a:prstGeom prst="rect">
            <a:avLst/>
          </a:prstGeom>
          <a:noFill/>
        </p:spPr>
        <p:txBody>
          <a:bodyPr wrap="square">
            <a:spAutoFit/>
          </a:bodyPr>
          <a:lstStyle/>
          <a:p>
            <a:pPr marL="342900" indent="-342900">
              <a:buFont typeface="Wingdings" panose="05000000000000000000" pitchFamily="2" charset="2"/>
              <a:buChar char="Ø"/>
            </a:pPr>
            <a:r>
              <a:rPr lang="en-US" altLang="ko-KR" b="1">
                <a:solidFill>
                  <a:srgbClr val="0070C0"/>
                </a:solidFill>
              </a:rPr>
              <a:t>NDCG</a:t>
            </a: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pPr marL="342900" indent="-342900">
              <a:buFont typeface="Wingdings" panose="05000000000000000000" pitchFamily="2" charset="2"/>
              <a:buChar char="Ø"/>
            </a:pPr>
            <a:endParaRPr lang="en-US" altLang="ko-KR" b="1">
              <a:solidFill>
                <a:srgbClr val="0070C0"/>
              </a:solidFill>
            </a:endParaRPr>
          </a:p>
          <a:p>
            <a:endParaRPr lang="en-US" altLang="ko-KR" b="1">
              <a:solidFill>
                <a:srgbClr val="0070C0"/>
              </a:solidFill>
            </a:endParaRPr>
          </a:p>
          <a:p>
            <a:endParaRPr lang="en-US" altLang="ko-KR" b="1">
              <a:solidFill>
                <a:srgbClr val="0070C0"/>
              </a:solidFill>
            </a:endParaRPr>
          </a:p>
          <a:p>
            <a:pPr marL="342900" indent="-342900">
              <a:buFont typeface="Wingdings" panose="05000000000000000000" pitchFamily="2" charset="2"/>
              <a:buChar char="Ø"/>
            </a:pPr>
            <a:r>
              <a:rPr lang="en-US" altLang="ko-KR" b="1">
                <a:solidFill>
                  <a:srgbClr val="0070C0"/>
                </a:solidFill>
              </a:rPr>
              <a:t>Hit</a:t>
            </a:r>
          </a:p>
        </p:txBody>
      </p:sp>
      <p:pic>
        <p:nvPicPr>
          <p:cNvPr id="1028" name="Picture 4" descr="추천시스템 평가 지표 - 1 (Precision@K / Recall@K) | 너드팩토리 블로그">
            <a:extLst>
              <a:ext uri="{FF2B5EF4-FFF2-40B4-BE49-F238E27FC236}">
                <a16:creationId xmlns:a16="http://schemas.microsoft.com/office/drawing/2014/main" id="{29A5AF8A-6AC1-EA56-3F65-FA39A6576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5633" y="3429000"/>
            <a:ext cx="2582904" cy="8993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推荐系统中的MRR指标_甘木甘木的博客-CSDN博客">
            <a:extLst>
              <a:ext uri="{FF2B5EF4-FFF2-40B4-BE49-F238E27FC236}">
                <a16:creationId xmlns:a16="http://schemas.microsoft.com/office/drawing/2014/main" id="{D0B68E71-E2AE-95BE-7046-8CA8BB3F7B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19" b="21757"/>
          <a:stretch/>
        </p:blipFill>
        <p:spPr bwMode="auto">
          <a:xfrm>
            <a:off x="2194486" y="5328991"/>
            <a:ext cx="3157509" cy="9607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grais Études sociales assistance discounted cumulative gain louange  Induire Demandeur">
            <a:extLst>
              <a:ext uri="{FF2B5EF4-FFF2-40B4-BE49-F238E27FC236}">
                <a16:creationId xmlns:a16="http://schemas.microsoft.com/office/drawing/2014/main" id="{220F0561-7C9C-DEF9-D1B4-D84A243C9D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9038" y="1622323"/>
            <a:ext cx="3700465" cy="29364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추천시스템] 성능 평가 방법 - Precision, Recall, NDCG, Hit Rate, MAE, RMSE">
            <a:extLst>
              <a:ext uri="{FF2B5EF4-FFF2-40B4-BE49-F238E27FC236}">
                <a16:creationId xmlns:a16="http://schemas.microsoft.com/office/drawing/2014/main" id="{E3FDDE0D-A8A3-4EAA-5EEA-1B247D428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9038" y="5437119"/>
            <a:ext cx="3682103" cy="74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3290260" cy="400110"/>
          </a:xfrm>
          <a:prstGeom prst="rect">
            <a:avLst/>
          </a:prstGeom>
          <a:noFill/>
        </p:spPr>
        <p:txBody>
          <a:bodyPr wrap="none" rtlCol="0">
            <a:spAutoFit/>
          </a:bodyPr>
          <a:lstStyle/>
          <a:p>
            <a:r>
              <a:rPr lang="en-US" altLang="ko-KR" sz="2000" b="1" spc="600">
                <a:solidFill>
                  <a:schemeClr val="accent1">
                    <a:lumMod val="50000"/>
                  </a:schemeClr>
                </a:solidFill>
              </a:rPr>
              <a:t>Model evaluation</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graphicFrame>
        <p:nvGraphicFramePr>
          <p:cNvPr id="12" name="표 6">
            <a:extLst>
              <a:ext uri="{FF2B5EF4-FFF2-40B4-BE49-F238E27FC236}">
                <a16:creationId xmlns:a16="http://schemas.microsoft.com/office/drawing/2014/main" id="{4B77FD47-6123-8272-E34D-A129DB9203D3}"/>
              </a:ext>
            </a:extLst>
          </p:cNvPr>
          <p:cNvGraphicFramePr>
            <a:graphicFrameLocks noGrp="1"/>
          </p:cNvGraphicFramePr>
          <p:nvPr>
            <p:extLst>
              <p:ext uri="{D42A27DB-BD31-4B8C-83A1-F6EECF244321}">
                <p14:modId xmlns:p14="http://schemas.microsoft.com/office/powerpoint/2010/main" val="3098898498"/>
              </p:ext>
            </p:extLst>
          </p:nvPr>
        </p:nvGraphicFramePr>
        <p:xfrm>
          <a:off x="1409109" y="2049412"/>
          <a:ext cx="8926380" cy="3150660"/>
        </p:xfrm>
        <a:graphic>
          <a:graphicData uri="http://schemas.openxmlformats.org/drawingml/2006/table">
            <a:tbl>
              <a:tblPr>
                <a:tableStyleId>{5C22544A-7EE6-4342-B048-85BDC9FD1C3A}</a:tableStyleId>
              </a:tblPr>
              <a:tblGrid>
                <a:gridCol w="1785276">
                  <a:extLst>
                    <a:ext uri="{9D8B030D-6E8A-4147-A177-3AD203B41FA5}">
                      <a16:colId xmlns:a16="http://schemas.microsoft.com/office/drawing/2014/main" val="3030208947"/>
                    </a:ext>
                  </a:extLst>
                </a:gridCol>
                <a:gridCol w="1785276">
                  <a:extLst>
                    <a:ext uri="{9D8B030D-6E8A-4147-A177-3AD203B41FA5}">
                      <a16:colId xmlns:a16="http://schemas.microsoft.com/office/drawing/2014/main" val="2885736104"/>
                    </a:ext>
                  </a:extLst>
                </a:gridCol>
                <a:gridCol w="1785276">
                  <a:extLst>
                    <a:ext uri="{9D8B030D-6E8A-4147-A177-3AD203B41FA5}">
                      <a16:colId xmlns:a16="http://schemas.microsoft.com/office/drawing/2014/main" val="3115592851"/>
                    </a:ext>
                  </a:extLst>
                </a:gridCol>
                <a:gridCol w="1785276">
                  <a:extLst>
                    <a:ext uri="{9D8B030D-6E8A-4147-A177-3AD203B41FA5}">
                      <a16:colId xmlns:a16="http://schemas.microsoft.com/office/drawing/2014/main" val="3344621596"/>
                    </a:ext>
                  </a:extLst>
                </a:gridCol>
                <a:gridCol w="1785276">
                  <a:extLst>
                    <a:ext uri="{9D8B030D-6E8A-4147-A177-3AD203B41FA5}">
                      <a16:colId xmlns:a16="http://schemas.microsoft.com/office/drawing/2014/main" val="3163550462"/>
                    </a:ext>
                  </a:extLst>
                </a:gridCol>
              </a:tblGrid>
              <a:tr h="525110">
                <a:tc>
                  <a:txBody>
                    <a:bodyPr/>
                    <a:lstStyle/>
                    <a:p>
                      <a:pPr algn="ctr" latinLnBrk="1"/>
                      <a:r>
                        <a:rPr lang="en-US" altLang="ko-KR" b="1">
                          <a:solidFill>
                            <a:schemeClr val="tx1"/>
                          </a:solidFill>
                        </a:rPr>
                        <a:t>MODEL</a:t>
                      </a:r>
                      <a:endParaRPr lang="ko-KR" altLang="en-US" b="1">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a:solidFill>
                            <a:schemeClr val="tx1"/>
                          </a:solidFill>
                        </a:rPr>
                        <a:t>Recall@10</a:t>
                      </a:r>
                      <a:endParaRPr lang="ko-KR"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a:solidFill>
                            <a:schemeClr val="tx1"/>
                          </a:solidFill>
                        </a:rPr>
                        <a:t>MRR@10</a:t>
                      </a:r>
                      <a:endParaRPr lang="ko-KR"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a:solidFill>
                            <a:schemeClr val="tx1"/>
                          </a:solidFill>
                        </a:rPr>
                        <a:t>NDCG@10</a:t>
                      </a:r>
                      <a:endParaRPr lang="ko-KR" altLang="en-US"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a:solidFill>
                            <a:schemeClr val="tx1"/>
                          </a:solidFill>
                        </a:rPr>
                        <a:t>Precision@10</a:t>
                      </a:r>
                      <a:endParaRPr lang="ko-KR" altLang="en-US" b="1">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7755209"/>
                  </a:ext>
                </a:extLst>
              </a:tr>
              <a:tr h="525110">
                <a:tc>
                  <a:txBody>
                    <a:bodyPr/>
                    <a:lstStyle/>
                    <a:p>
                      <a:pPr algn="ctr" latinLnBrk="1"/>
                      <a:r>
                        <a:rPr lang="en-US" altLang="ko-KR" b="1">
                          <a:solidFill>
                            <a:schemeClr val="tx1"/>
                          </a:solidFill>
                        </a:rPr>
                        <a:t>Pop</a:t>
                      </a:r>
                      <a:endParaRPr lang="ko-KR" altLang="en-US" b="1">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latinLnBrk="1"/>
                      <a:r>
                        <a:rPr lang="en-US" altLang="ko-KR" b="0">
                          <a:solidFill>
                            <a:schemeClr val="tx1"/>
                          </a:solidFill>
                        </a:rPr>
                        <a:t>0.0379</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latinLnBrk="1"/>
                      <a:r>
                        <a:rPr lang="en-US" altLang="ko-KR" b="0">
                          <a:solidFill>
                            <a:schemeClr val="tx1"/>
                          </a:solidFill>
                        </a:rPr>
                        <a:t> 0.2585</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latinLnBrk="1"/>
                      <a:r>
                        <a:rPr lang="en-US" altLang="ko-KR" b="0">
                          <a:solidFill>
                            <a:schemeClr val="tx1"/>
                          </a:solidFill>
                        </a:rPr>
                        <a:t>0.1008</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latinLnBrk="1"/>
                      <a:r>
                        <a:rPr lang="en-US" altLang="ko-KR" b="0">
                          <a:solidFill>
                            <a:schemeClr val="tx1"/>
                          </a:solidFill>
                        </a:rPr>
                        <a:t>0.0859</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74359832"/>
                  </a:ext>
                </a:extLst>
              </a:tr>
              <a:tr h="525110">
                <a:tc>
                  <a:txBody>
                    <a:bodyPr/>
                    <a:lstStyle/>
                    <a:p>
                      <a:pPr algn="ctr" latinLnBrk="1"/>
                      <a:r>
                        <a:rPr lang="en-US" altLang="ko-KR" b="1">
                          <a:solidFill>
                            <a:schemeClr val="tx1"/>
                          </a:solidFill>
                        </a:rPr>
                        <a:t>BPR</a:t>
                      </a:r>
                      <a:endParaRPr lang="ko-KR" altLang="en-US">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latinLnBrk="1"/>
                      <a:r>
                        <a:rPr lang="en-US" altLang="ko-KR">
                          <a:solidFill>
                            <a:schemeClr val="tx1"/>
                          </a:solidFill>
                        </a:rPr>
                        <a:t>0.0409</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latinLnBrk="1"/>
                      <a:r>
                        <a:rPr lang="en-US" altLang="ko-KR">
                          <a:solidFill>
                            <a:schemeClr val="tx1"/>
                          </a:solidFill>
                        </a:rPr>
                        <a:t>0.2745</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latinLnBrk="1"/>
                      <a:r>
                        <a:rPr lang="en-US" altLang="ko-KR">
                          <a:solidFill>
                            <a:schemeClr val="tx1"/>
                          </a:solidFill>
                        </a:rPr>
                        <a:t>0.1123</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latinLnBrk="1"/>
                      <a:r>
                        <a:rPr lang="en-US" altLang="ko-KR">
                          <a:solidFill>
                            <a:schemeClr val="tx1"/>
                          </a:solidFill>
                        </a:rPr>
                        <a:t>0.0976</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981384615"/>
                  </a:ext>
                </a:extLst>
              </a:tr>
              <a:tr h="525110">
                <a:tc>
                  <a:txBody>
                    <a:bodyPr/>
                    <a:lstStyle/>
                    <a:p>
                      <a:pPr algn="ctr" latinLnBrk="1"/>
                      <a:r>
                        <a:rPr lang="en-US" altLang="ko-KR" b="1" u="sng" err="1">
                          <a:solidFill>
                            <a:schemeClr val="tx1"/>
                          </a:solidFill>
                        </a:rPr>
                        <a:t>ItemKnn</a:t>
                      </a:r>
                      <a:endParaRPr lang="ko-KR" altLang="en-US" u="sng">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latinLnBrk="1"/>
                      <a:r>
                        <a:rPr lang="en-US" altLang="ko-KR" b="1" u="sng">
                          <a:solidFill>
                            <a:schemeClr val="tx1"/>
                          </a:solidFill>
                        </a:rPr>
                        <a:t>0.059</a:t>
                      </a:r>
                      <a:endParaRPr lang="ko-KR" altLang="en-US" b="1" u="sng">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latinLnBrk="1"/>
                      <a:r>
                        <a:rPr lang="en-US" altLang="ko-KR" b="1" u="sng">
                          <a:solidFill>
                            <a:schemeClr val="tx1"/>
                          </a:solidFill>
                        </a:rPr>
                        <a:t>0.3811</a:t>
                      </a:r>
                      <a:endParaRPr lang="ko-KR" altLang="en-US" b="1" u="sng">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latinLnBrk="1"/>
                      <a:r>
                        <a:rPr lang="en-US" altLang="ko-KR" b="1" u="sng">
                          <a:solidFill>
                            <a:schemeClr val="tx1"/>
                          </a:solidFill>
                        </a:rPr>
                        <a:t>0.1655</a:t>
                      </a:r>
                      <a:endParaRPr lang="ko-KR" altLang="en-US" b="1" u="sng">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latinLnBrk="1"/>
                      <a:r>
                        <a:rPr lang="en-US" altLang="ko-KR" b="1" u="sng">
                          <a:solidFill>
                            <a:schemeClr val="tx1"/>
                          </a:solidFill>
                        </a:rPr>
                        <a:t>0.1404</a:t>
                      </a:r>
                      <a:endParaRPr lang="ko-KR" altLang="en-US" b="1" u="sng">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noFill/>
                  </a:tcPr>
                </a:tc>
                <a:extLst>
                  <a:ext uri="{0D108BD9-81ED-4DB2-BD59-A6C34878D82A}">
                    <a16:rowId xmlns:a16="http://schemas.microsoft.com/office/drawing/2014/main" val="2051707752"/>
                  </a:ext>
                </a:extLst>
              </a:tr>
              <a:tr h="525110">
                <a:tc>
                  <a:txBody>
                    <a:bodyPr/>
                    <a:lstStyle/>
                    <a:p>
                      <a:pPr algn="ctr" latinLnBrk="1"/>
                      <a:r>
                        <a:rPr lang="en-US" altLang="ko-KR" b="1" err="1">
                          <a:solidFill>
                            <a:schemeClr val="tx1"/>
                          </a:solidFill>
                        </a:rPr>
                        <a:t>NeuMF</a:t>
                      </a:r>
                      <a:endParaRPr lang="ko-KR" altLang="en-US">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latinLnBrk="1"/>
                      <a:r>
                        <a:rPr lang="en-US" altLang="ko-KR">
                          <a:solidFill>
                            <a:schemeClr val="tx1"/>
                          </a:solidFill>
                        </a:rPr>
                        <a:t>0.0408</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latinLnBrk="1"/>
                      <a:r>
                        <a:rPr lang="en-US" altLang="ko-KR" b="0">
                          <a:solidFill>
                            <a:schemeClr val="tx1"/>
                          </a:solidFill>
                        </a:rPr>
                        <a:t>0.2598</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latinLnBrk="1"/>
                      <a:r>
                        <a:rPr lang="en-US" altLang="ko-KR">
                          <a:solidFill>
                            <a:schemeClr val="tx1"/>
                          </a:solidFill>
                        </a:rPr>
                        <a:t>0.1073</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latinLnBrk="1"/>
                      <a:r>
                        <a:rPr lang="en-US" altLang="ko-KR">
                          <a:solidFill>
                            <a:schemeClr val="tx1"/>
                          </a:solidFill>
                        </a:rPr>
                        <a:t>0.0951</a:t>
                      </a:r>
                      <a:endParaRPr lang="ko-KR" altLang="en-US">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232827673"/>
                  </a:ext>
                </a:extLst>
              </a:tr>
              <a:tr h="525110">
                <a:tc>
                  <a:txBody>
                    <a:bodyPr/>
                    <a:lstStyle/>
                    <a:p>
                      <a:pPr algn="ctr" latinLnBrk="1"/>
                      <a:r>
                        <a:rPr lang="en-US" altLang="ko-KR" b="1" err="1">
                          <a:solidFill>
                            <a:schemeClr val="tx1"/>
                          </a:solidFill>
                        </a:rPr>
                        <a:t>MultVAE</a:t>
                      </a:r>
                      <a:endParaRPr lang="ko-KR" altLang="en-US" b="1">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b="0">
                          <a:solidFill>
                            <a:schemeClr val="tx1"/>
                          </a:solidFill>
                        </a:rPr>
                        <a:t>0.0524</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b="0">
                          <a:solidFill>
                            <a:schemeClr val="tx1"/>
                          </a:solidFill>
                        </a:rPr>
                        <a:t>0.3204</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b="0">
                          <a:solidFill>
                            <a:schemeClr val="tx1"/>
                          </a:solidFill>
                        </a:rPr>
                        <a:t> </a:t>
                      </a:r>
                      <a:r>
                        <a:rPr lang="en-US" altLang="ko-KR" b="0">
                          <a:solidFill>
                            <a:schemeClr val="tx1"/>
                          </a:solidFill>
                        </a:rPr>
                        <a:t>0.1379</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b="0">
                          <a:solidFill>
                            <a:schemeClr val="tx1"/>
                          </a:solidFill>
                        </a:rPr>
                        <a:t>0.1199</a:t>
                      </a:r>
                      <a:endParaRPr lang="ko-KR" altLang="en-US" b="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6375648"/>
                  </a:ext>
                </a:extLst>
              </a:tr>
            </a:tbl>
          </a:graphicData>
        </a:graphic>
      </p:graphicFrame>
    </p:spTree>
    <p:extLst>
      <p:ext uri="{BB962C8B-B14F-4D97-AF65-F5344CB8AC3E}">
        <p14:creationId xmlns:p14="http://schemas.microsoft.com/office/powerpoint/2010/main" val="2662609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649811"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BPR(MF)</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pic>
        <p:nvPicPr>
          <p:cNvPr id="1026" name="Picture 2" descr="Standard Models: Overview — Merlin Models documentation">
            <a:extLst>
              <a:ext uri="{FF2B5EF4-FFF2-40B4-BE49-F238E27FC236}">
                <a16:creationId xmlns:a16="http://schemas.microsoft.com/office/drawing/2014/main" id="{E8F505C1-B188-3923-3FC5-6A039BC40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90" y="651793"/>
            <a:ext cx="8266545" cy="4649932"/>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7" descr="텍스트이(가) 표시된 사진&#10;&#10;자동 생성된 설명">
            <a:extLst>
              <a:ext uri="{FF2B5EF4-FFF2-40B4-BE49-F238E27FC236}">
                <a16:creationId xmlns:a16="http://schemas.microsoft.com/office/drawing/2014/main" id="{62016DB3-34C3-0F66-ADBA-31FE13AB92F4}"/>
              </a:ext>
            </a:extLst>
          </p:cNvPr>
          <p:cNvPicPr>
            <a:picLocks noChangeAspect="1"/>
          </p:cNvPicPr>
          <p:nvPr/>
        </p:nvPicPr>
        <p:blipFill>
          <a:blip r:embed="rId4"/>
          <a:stretch>
            <a:fillRect/>
          </a:stretch>
        </p:blipFill>
        <p:spPr>
          <a:xfrm>
            <a:off x="3090768" y="4871799"/>
            <a:ext cx="6441687" cy="1083098"/>
          </a:xfrm>
          <a:prstGeom prst="rect">
            <a:avLst/>
          </a:prstGeom>
        </p:spPr>
      </p:pic>
      <p:pic>
        <p:nvPicPr>
          <p:cNvPr id="9" name="그림 9" descr="텍스트이(가) 표시된 사진&#10;&#10;자동 생성된 설명">
            <a:extLst>
              <a:ext uri="{FF2B5EF4-FFF2-40B4-BE49-F238E27FC236}">
                <a16:creationId xmlns:a16="http://schemas.microsoft.com/office/drawing/2014/main" id="{0E54B049-C2F5-D130-6EC9-3F52D084D19F}"/>
              </a:ext>
            </a:extLst>
          </p:cNvPr>
          <p:cNvPicPr>
            <a:picLocks noChangeAspect="1"/>
          </p:cNvPicPr>
          <p:nvPr/>
        </p:nvPicPr>
        <p:blipFill>
          <a:blip r:embed="rId5"/>
          <a:stretch>
            <a:fillRect/>
          </a:stretch>
        </p:blipFill>
        <p:spPr>
          <a:xfrm>
            <a:off x="3269362" y="5954897"/>
            <a:ext cx="3837645" cy="810786"/>
          </a:xfrm>
          <a:prstGeom prst="rect">
            <a:avLst/>
          </a:prstGeom>
        </p:spPr>
      </p:pic>
    </p:spTree>
    <p:extLst>
      <p:ext uri="{BB962C8B-B14F-4D97-AF65-F5344CB8AC3E}">
        <p14:creationId xmlns:p14="http://schemas.microsoft.com/office/powerpoint/2010/main" val="2175821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346844" cy="400110"/>
          </a:xfrm>
          <a:prstGeom prst="rect">
            <a:avLst/>
          </a:prstGeom>
          <a:noFill/>
        </p:spPr>
        <p:txBody>
          <a:bodyPr wrap="none" rtlCol="0">
            <a:spAutoFit/>
          </a:bodyPr>
          <a:lstStyle/>
          <a:p>
            <a:r>
              <a:rPr lang="en-US" altLang="ko-KR" sz="2000" b="1" spc="600" err="1">
                <a:solidFill>
                  <a:schemeClr val="accent1">
                    <a:lumMod val="50000"/>
                  </a:schemeClr>
                </a:solidFill>
              </a:rPr>
              <a:t>NeuMF</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2050" name="Picture 2" descr="NeuMF — RecBole 1.1.1 documentation">
            <a:extLst>
              <a:ext uri="{FF2B5EF4-FFF2-40B4-BE49-F238E27FC236}">
                <a16:creationId xmlns:a16="http://schemas.microsoft.com/office/drawing/2014/main" id="{C91033A2-92E2-E5F0-88BA-B17B50DFC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836" y="1324209"/>
            <a:ext cx="7593547" cy="469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694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827808" cy="400110"/>
          </a:xfrm>
          <a:prstGeom prst="rect">
            <a:avLst/>
          </a:prstGeom>
          <a:noFill/>
        </p:spPr>
        <p:txBody>
          <a:bodyPr wrap="none" rtlCol="0">
            <a:spAutoFit/>
          </a:bodyPr>
          <a:lstStyle/>
          <a:p>
            <a:r>
              <a:rPr lang="en-US" altLang="ko-KR" sz="2000" b="1" spc="600">
                <a:solidFill>
                  <a:schemeClr val="accent1">
                    <a:lumMod val="50000"/>
                  </a:schemeClr>
                </a:solidFill>
              </a:rPr>
              <a:t>Item</a:t>
            </a:r>
            <a:r>
              <a:rPr lang="ko-KR" altLang="en-US" sz="2000" b="1" spc="600">
                <a:solidFill>
                  <a:schemeClr val="accent1">
                    <a:lumMod val="50000"/>
                  </a:schemeClr>
                </a:solidFill>
              </a:rPr>
              <a:t> </a:t>
            </a:r>
            <a:r>
              <a:rPr lang="en-US" altLang="ko-KR" sz="2000" b="1" spc="600">
                <a:solidFill>
                  <a:schemeClr val="accent1">
                    <a:lumMod val="50000"/>
                  </a:schemeClr>
                </a:solidFill>
              </a:rPr>
              <a:t>KNN</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6" name="그림 5">
            <a:extLst>
              <a:ext uri="{FF2B5EF4-FFF2-40B4-BE49-F238E27FC236}">
                <a16:creationId xmlns:a16="http://schemas.microsoft.com/office/drawing/2014/main" id="{5C48333F-6C1C-C48F-0EE5-D17254DD7459}"/>
              </a:ext>
            </a:extLst>
          </p:cNvPr>
          <p:cNvPicPr>
            <a:picLocks noChangeAspect="1"/>
          </p:cNvPicPr>
          <p:nvPr/>
        </p:nvPicPr>
        <p:blipFill>
          <a:blip r:embed="rId3"/>
          <a:stretch>
            <a:fillRect/>
          </a:stretch>
        </p:blipFill>
        <p:spPr>
          <a:xfrm>
            <a:off x="2309040" y="1176926"/>
            <a:ext cx="7173326" cy="3267531"/>
          </a:xfrm>
          <a:prstGeom prst="rect">
            <a:avLst/>
          </a:prstGeom>
        </p:spPr>
      </p:pic>
      <p:pic>
        <p:nvPicPr>
          <p:cNvPr id="8" name="그림 7">
            <a:extLst>
              <a:ext uri="{FF2B5EF4-FFF2-40B4-BE49-F238E27FC236}">
                <a16:creationId xmlns:a16="http://schemas.microsoft.com/office/drawing/2014/main" id="{8F1720A1-2374-2BE5-688E-48A23F63EED7}"/>
              </a:ext>
            </a:extLst>
          </p:cNvPr>
          <p:cNvPicPr>
            <a:picLocks noChangeAspect="1"/>
          </p:cNvPicPr>
          <p:nvPr/>
        </p:nvPicPr>
        <p:blipFill>
          <a:blip r:embed="rId4"/>
          <a:stretch>
            <a:fillRect/>
          </a:stretch>
        </p:blipFill>
        <p:spPr>
          <a:xfrm>
            <a:off x="2166389" y="4712059"/>
            <a:ext cx="7859222" cy="1352739"/>
          </a:xfrm>
          <a:prstGeom prst="rect">
            <a:avLst/>
          </a:prstGeom>
        </p:spPr>
      </p:pic>
    </p:spTree>
    <p:extLst>
      <p:ext uri="{BB962C8B-B14F-4D97-AF65-F5344CB8AC3E}">
        <p14:creationId xmlns:p14="http://schemas.microsoft.com/office/powerpoint/2010/main" val="140665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1655390" cy="400110"/>
          </a:xfrm>
          <a:prstGeom prst="rect">
            <a:avLst/>
          </a:prstGeom>
          <a:noFill/>
        </p:spPr>
        <p:txBody>
          <a:bodyPr wrap="none" rtlCol="0">
            <a:spAutoFit/>
          </a:bodyPr>
          <a:lstStyle/>
          <a:p>
            <a:r>
              <a:rPr lang="en-US" altLang="ko-KR" sz="2000" b="1" spc="600" err="1">
                <a:solidFill>
                  <a:schemeClr val="accent1">
                    <a:lumMod val="50000"/>
                  </a:schemeClr>
                </a:solidFill>
              </a:rPr>
              <a:t>MultVAE</a:t>
            </a:r>
            <a:endParaRPr lang="ko-KR" altLang="en-US" sz="2000" b="1" spc="600">
              <a:solidFill>
                <a:schemeClr val="accent1">
                  <a:lumMod val="50000"/>
                </a:schemeClr>
              </a:solidFill>
            </a:endParaRP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4</a:t>
            </a:r>
            <a:endParaRPr lang="ko-KR" altLang="en-US" sz="1400">
              <a:solidFill>
                <a:schemeClr val="bg1"/>
              </a:solidFill>
            </a:endParaRPr>
          </a:p>
        </p:txBody>
      </p:sp>
      <p:pic>
        <p:nvPicPr>
          <p:cNvPr id="4" name="내용 개체 틀 6">
            <a:extLst>
              <a:ext uri="{FF2B5EF4-FFF2-40B4-BE49-F238E27FC236}">
                <a16:creationId xmlns:a16="http://schemas.microsoft.com/office/drawing/2014/main" id="{A1DFB922-8EA0-C49A-DA7E-9A98B8815FF5}"/>
              </a:ext>
            </a:extLst>
          </p:cNvPr>
          <p:cNvPicPr>
            <a:picLocks noChangeAspect="1"/>
          </p:cNvPicPr>
          <p:nvPr/>
        </p:nvPicPr>
        <p:blipFill>
          <a:blip r:embed="rId3"/>
          <a:stretch>
            <a:fillRect/>
          </a:stretch>
        </p:blipFill>
        <p:spPr>
          <a:xfrm>
            <a:off x="1461440" y="1220952"/>
            <a:ext cx="9269119" cy="4572638"/>
          </a:xfrm>
          <a:prstGeom prst="rect">
            <a:avLst/>
          </a:prstGeom>
        </p:spPr>
      </p:pic>
    </p:spTree>
    <p:extLst>
      <p:ext uri="{BB962C8B-B14F-4D97-AF65-F5344CB8AC3E}">
        <p14:creationId xmlns:p14="http://schemas.microsoft.com/office/powerpoint/2010/main" val="3644667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A5D7BE4-5366-C5A6-EF8F-A84A399BAB3D}"/>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1FF9B24-62C1-C4F6-27DC-7CA6C3F88BF9}"/>
              </a:ext>
            </a:extLst>
          </p:cNvPr>
          <p:cNvSpPr txBox="1"/>
          <p:nvPr/>
        </p:nvSpPr>
        <p:spPr>
          <a:xfrm>
            <a:off x="4128154" y="2587084"/>
            <a:ext cx="3935693" cy="2215991"/>
          </a:xfrm>
          <a:prstGeom prst="rect">
            <a:avLst/>
          </a:prstGeom>
          <a:noFill/>
        </p:spPr>
        <p:txBody>
          <a:bodyPr wrap="none" rtlCol="0">
            <a:spAutoFit/>
          </a:bodyPr>
          <a:lstStyle/>
          <a:p>
            <a:pPr algn="ctr"/>
            <a:r>
              <a:rPr lang="en-US" altLang="ko-KR" sz="13800" b="1">
                <a:solidFill>
                  <a:schemeClr val="accent6">
                    <a:lumMod val="50000"/>
                  </a:schemeClr>
                </a:solidFill>
              </a:rPr>
              <a:t>Q&amp;A</a:t>
            </a:r>
            <a:endParaRPr lang="ko-KR" altLang="en-US" sz="13800" b="1">
              <a:solidFill>
                <a:schemeClr val="accent6">
                  <a:lumMod val="50000"/>
                </a:schemeClr>
              </a:solidFill>
            </a:endParaRPr>
          </a:p>
        </p:txBody>
      </p:sp>
      <p:sp>
        <p:nvSpPr>
          <p:cNvPr id="4" name="TextBox 3">
            <a:extLst>
              <a:ext uri="{FF2B5EF4-FFF2-40B4-BE49-F238E27FC236}">
                <a16:creationId xmlns:a16="http://schemas.microsoft.com/office/drawing/2014/main" id="{E28C2245-D1F6-8E19-9E27-D887708518BB}"/>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accent6">
                    <a:lumMod val="50000"/>
                  </a:schemeClr>
                </a:solidFill>
                <a:latin typeface="Arial" panose="020B0604020202020204" pitchFamily="34" charset="0"/>
                <a:cs typeface="Arial" panose="020B0604020202020204" pitchFamily="34" charset="0"/>
              </a:rPr>
              <a:t>ⓒSaebyeol Yu.</a:t>
            </a:r>
            <a:r>
              <a:rPr lang="ko-KR" altLang="en-US" sz="900">
                <a:solidFill>
                  <a:schemeClr val="accent6">
                    <a:lumMod val="50000"/>
                  </a:schemeClr>
                </a:solidFill>
                <a:latin typeface="Arial" panose="020B0604020202020204" pitchFamily="34" charset="0"/>
                <a:cs typeface="Arial" panose="020B0604020202020204" pitchFamily="34" charset="0"/>
              </a:rPr>
              <a:t> </a:t>
            </a:r>
            <a:r>
              <a:rPr lang="en-US" altLang="ko-KR" sz="900" err="1">
                <a:solidFill>
                  <a:schemeClr val="accent6">
                    <a:lumMod val="50000"/>
                  </a:schemeClr>
                </a:solidFill>
                <a:latin typeface="Arial" panose="020B0604020202020204" pitchFamily="34" charset="0"/>
                <a:cs typeface="Arial" panose="020B0604020202020204" pitchFamily="34" charset="0"/>
              </a:rPr>
              <a:t>Saebyeol’s</a:t>
            </a:r>
            <a:r>
              <a:rPr lang="ko-KR" altLang="en-US" sz="900">
                <a:solidFill>
                  <a:schemeClr val="accent6">
                    <a:lumMod val="50000"/>
                  </a:schemeClr>
                </a:solidFill>
                <a:latin typeface="Arial" panose="020B0604020202020204" pitchFamily="34" charset="0"/>
                <a:cs typeface="Arial" panose="020B0604020202020204" pitchFamily="34" charset="0"/>
              </a:rPr>
              <a:t> </a:t>
            </a:r>
            <a:r>
              <a:rPr lang="en-US" altLang="ko-KR" sz="900">
                <a:solidFill>
                  <a:schemeClr val="accent6">
                    <a:lumMod val="50000"/>
                  </a:schemeClr>
                </a:solidFill>
                <a:latin typeface="Arial" panose="020B0604020202020204" pitchFamily="34" charset="0"/>
                <a:cs typeface="Arial" panose="020B0604020202020204" pitchFamily="34" charset="0"/>
              </a:rPr>
              <a:t>PowerPoint</a:t>
            </a:r>
            <a:endParaRPr lang="ko-KR" altLang="en-US" sz="90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3943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식물, 자기이(가) 표시된 사진&#10;&#10;자동 생성된 설명">
            <a:extLst>
              <a:ext uri="{FF2B5EF4-FFF2-40B4-BE49-F238E27FC236}">
                <a16:creationId xmlns:a16="http://schemas.microsoft.com/office/drawing/2014/main" id="{0C74A7D2-0815-B3F5-99D0-8D3B78C83698}"/>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1266" y="0"/>
            <a:ext cx="12192000" cy="6858000"/>
          </a:xfrm>
          <a:prstGeom prst="rect">
            <a:avLst/>
          </a:prstGeom>
        </p:spPr>
      </p:pic>
      <p:sp>
        <p:nvSpPr>
          <p:cNvPr id="3" name="직사각형 2">
            <a:extLst>
              <a:ext uri="{FF2B5EF4-FFF2-40B4-BE49-F238E27FC236}">
                <a16:creationId xmlns:a16="http://schemas.microsoft.com/office/drawing/2014/main" id="{564E68E6-BBC6-E6ED-F214-C6F91429E80E}"/>
              </a:ext>
            </a:extLst>
          </p:cNvPr>
          <p:cNvSpPr/>
          <p:nvPr/>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C1A852E-05D3-371A-5037-9449ADE93A11}"/>
              </a:ext>
            </a:extLst>
          </p:cNvPr>
          <p:cNvSpPr txBox="1"/>
          <p:nvPr/>
        </p:nvSpPr>
        <p:spPr>
          <a:xfrm>
            <a:off x="837319" y="3136612"/>
            <a:ext cx="1955985" cy="584775"/>
          </a:xfrm>
          <a:prstGeom prst="rect">
            <a:avLst/>
          </a:prstGeom>
          <a:noFill/>
        </p:spPr>
        <p:txBody>
          <a:bodyPr wrap="none" rtlCol="0">
            <a:spAutoFit/>
          </a:bodyPr>
          <a:lstStyle/>
          <a:p>
            <a:r>
              <a:rPr lang="ko-KR" altLang="en-US" sz="3200" b="1">
                <a:solidFill>
                  <a:schemeClr val="bg1"/>
                </a:solidFill>
              </a:rPr>
              <a:t>감사합니다</a:t>
            </a:r>
          </a:p>
        </p:txBody>
      </p:sp>
    </p:spTree>
    <p:extLst>
      <p:ext uri="{BB962C8B-B14F-4D97-AF65-F5344CB8AC3E}">
        <p14:creationId xmlns:p14="http://schemas.microsoft.com/office/powerpoint/2010/main" val="3977164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DAE7EF-50EE-24C2-E24B-77B8D229D696}"/>
              </a:ext>
            </a:extLst>
          </p:cNvPr>
          <p:cNvSpPr txBox="1"/>
          <p:nvPr/>
        </p:nvSpPr>
        <p:spPr>
          <a:xfrm>
            <a:off x="223158" y="5671456"/>
            <a:ext cx="1215117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500" err="1">
                <a:cs typeface="Arial"/>
              </a:rPr>
              <a:t>Cited</a:t>
            </a:r>
            <a:r>
              <a:rPr lang="ko-KR" altLang="en-US" sz="1500">
                <a:cs typeface="Arial"/>
              </a:rPr>
              <a:t> </a:t>
            </a:r>
            <a:r>
              <a:rPr lang="ko-KR" altLang="en-US" sz="1500" err="1">
                <a:cs typeface="Arial"/>
              </a:rPr>
              <a:t>from</a:t>
            </a:r>
            <a:r>
              <a:rPr lang="ko-KR" altLang="en-US" sz="1500">
                <a:cs typeface="Arial"/>
              </a:rPr>
              <a:t> "</a:t>
            </a:r>
            <a:r>
              <a:rPr lang="en-US" altLang="ko-KR" sz="1500">
                <a:ea typeface="+mn-lt"/>
                <a:cs typeface="+mn-lt"/>
              </a:rPr>
              <a:t>8th</a:t>
            </a:r>
            <a:r>
              <a:rPr lang="ko-KR" altLang="en-US" sz="1500">
                <a:ea typeface="+mn-lt"/>
                <a:cs typeface="+mn-lt"/>
              </a:rPr>
              <a:t> </a:t>
            </a:r>
            <a:r>
              <a:rPr lang="en-US" altLang="ko-KR" sz="1500">
                <a:ea typeface="+mn-lt"/>
                <a:cs typeface="+mn-lt"/>
              </a:rPr>
              <a:t>ACM</a:t>
            </a:r>
            <a:r>
              <a:rPr lang="ko-KR" altLang="en-US" sz="1500">
                <a:ea typeface="+mn-lt"/>
                <a:cs typeface="+mn-lt"/>
              </a:rPr>
              <a:t> </a:t>
            </a:r>
            <a:r>
              <a:rPr lang="en-US" altLang="ko-KR" sz="1500">
                <a:ea typeface="+mn-lt"/>
                <a:cs typeface="+mn-lt"/>
              </a:rPr>
              <a:t>Conference</a:t>
            </a:r>
            <a:r>
              <a:rPr lang="ko-KR" altLang="en-US" sz="1500">
                <a:ea typeface="+mn-lt"/>
                <a:cs typeface="+mn-lt"/>
              </a:rPr>
              <a:t> </a:t>
            </a:r>
            <a:r>
              <a:rPr lang="en-US" altLang="ko-KR" sz="1500">
                <a:ea typeface="+mn-lt"/>
                <a:cs typeface="+mn-lt"/>
              </a:rPr>
              <a:t>on</a:t>
            </a:r>
            <a:r>
              <a:rPr lang="ko-KR" altLang="en-US" sz="1500">
                <a:ea typeface="+mn-lt"/>
                <a:cs typeface="+mn-lt"/>
              </a:rPr>
              <a:t> </a:t>
            </a:r>
            <a:r>
              <a:rPr lang="en-US" altLang="ko-KR" sz="1500">
                <a:ea typeface="+mn-lt"/>
                <a:cs typeface="+mn-lt"/>
              </a:rPr>
              <a:t>Recommender</a:t>
            </a:r>
            <a:r>
              <a:rPr lang="ko-KR" altLang="en-US" sz="1500">
                <a:ea typeface="+mn-lt"/>
                <a:cs typeface="+mn-lt"/>
              </a:rPr>
              <a:t> </a:t>
            </a:r>
            <a:r>
              <a:rPr lang="en-US" altLang="ko-KR" sz="1500">
                <a:ea typeface="+mn-lt"/>
                <a:cs typeface="+mn-lt"/>
              </a:rPr>
              <a:t>Systems - </a:t>
            </a:r>
            <a:r>
              <a:rPr lang="ko-KR" sz="1500" err="1">
                <a:ea typeface="+mn-lt"/>
                <a:cs typeface="+mn-lt"/>
              </a:rPr>
              <a:t>Cross-Domain</a:t>
            </a:r>
            <a:r>
              <a:rPr lang="ko-KR" sz="1500">
                <a:ea typeface="+mn-lt"/>
                <a:cs typeface="+mn-lt"/>
              </a:rPr>
              <a:t> </a:t>
            </a:r>
            <a:r>
              <a:rPr lang="ko-KR" sz="1500" err="1">
                <a:ea typeface="+mn-lt"/>
                <a:cs typeface="+mn-lt"/>
              </a:rPr>
              <a:t>Recommender</a:t>
            </a:r>
            <a:r>
              <a:rPr lang="ko-KR" sz="1500">
                <a:ea typeface="+mn-lt"/>
                <a:cs typeface="+mn-lt"/>
              </a:rPr>
              <a:t> Systems</a:t>
            </a:r>
            <a:r>
              <a:rPr lang="ko-KR" altLang="en-US" sz="1500">
                <a:ea typeface="+mn-lt"/>
                <a:cs typeface="+mn-lt"/>
              </a:rPr>
              <a:t> </a:t>
            </a:r>
            <a:r>
              <a:rPr lang="en-US" altLang="ko-KR" sz="1500">
                <a:ea typeface="+mn-lt"/>
                <a:cs typeface="+mn-lt"/>
              </a:rPr>
              <a:t>(</a:t>
            </a:r>
            <a:r>
              <a:rPr lang="ko-KR" sz="1500" err="1">
                <a:ea typeface="+mn-lt"/>
                <a:cs typeface="+mn-lt"/>
              </a:rPr>
              <a:t>Iván</a:t>
            </a:r>
            <a:r>
              <a:rPr lang="ko-KR" sz="1500">
                <a:ea typeface="+mn-lt"/>
                <a:cs typeface="+mn-lt"/>
              </a:rPr>
              <a:t> </a:t>
            </a:r>
            <a:r>
              <a:rPr lang="en-US" altLang="ko-KR" sz="1500" err="1">
                <a:ea typeface="+mn-lt"/>
                <a:cs typeface="+mn-lt"/>
              </a:rPr>
              <a:t>Cantador</a:t>
            </a:r>
            <a:r>
              <a:rPr lang="ko-KR" sz="1500">
                <a:ea typeface="+mn-lt"/>
                <a:cs typeface="+mn-lt"/>
              </a:rPr>
              <a:t>, </a:t>
            </a:r>
            <a:r>
              <a:rPr lang="ko-KR" sz="1500" err="1">
                <a:ea typeface="+mn-lt"/>
                <a:cs typeface="+mn-lt"/>
              </a:rPr>
              <a:t>Paolo</a:t>
            </a:r>
            <a:r>
              <a:rPr lang="ko-KR" sz="1500">
                <a:ea typeface="+mn-lt"/>
                <a:cs typeface="+mn-lt"/>
              </a:rPr>
              <a:t> </a:t>
            </a:r>
            <a:r>
              <a:rPr lang="en-US" altLang="ko-KR" sz="1500">
                <a:ea typeface="+mn-lt"/>
                <a:cs typeface="+mn-lt"/>
              </a:rPr>
              <a:t>Cremonesi)"</a:t>
            </a:r>
            <a:endParaRPr lang="ko-KR" sz="1500">
              <a:cs typeface="Arial"/>
            </a:endParaRPr>
          </a:p>
          <a:p>
            <a:endParaRPr lang="ko-KR" altLang="en-US">
              <a:cs typeface="Arial"/>
            </a:endParaRPr>
          </a:p>
        </p:txBody>
      </p:sp>
      <p:grpSp>
        <p:nvGrpSpPr>
          <p:cNvPr id="18" name="그룹 17">
            <a:extLst>
              <a:ext uri="{FF2B5EF4-FFF2-40B4-BE49-F238E27FC236}">
                <a16:creationId xmlns:a16="http://schemas.microsoft.com/office/drawing/2014/main" id="{D0947819-44D7-3D98-44DC-31D50703A6BE}"/>
              </a:ext>
            </a:extLst>
          </p:cNvPr>
          <p:cNvGrpSpPr/>
          <p:nvPr/>
        </p:nvGrpSpPr>
        <p:grpSpPr>
          <a:xfrm>
            <a:off x="612424" y="1831639"/>
            <a:ext cx="11184920" cy="3592005"/>
            <a:chOff x="300367" y="2600897"/>
            <a:chExt cx="11184920" cy="3592005"/>
          </a:xfrm>
        </p:grpSpPr>
        <p:pic>
          <p:nvPicPr>
            <p:cNvPr id="6" name="그림 6">
              <a:extLst>
                <a:ext uri="{FF2B5EF4-FFF2-40B4-BE49-F238E27FC236}">
                  <a16:creationId xmlns:a16="http://schemas.microsoft.com/office/drawing/2014/main" id="{E6A0192C-5B2D-B2B8-9C4E-1FEB01926A5F}"/>
                </a:ext>
              </a:extLst>
            </p:cNvPr>
            <p:cNvPicPr>
              <a:picLocks noChangeAspect="1"/>
            </p:cNvPicPr>
            <p:nvPr/>
          </p:nvPicPr>
          <p:blipFill>
            <a:blip r:embed="rId3"/>
            <a:stretch>
              <a:fillRect/>
            </a:stretch>
          </p:blipFill>
          <p:spPr>
            <a:xfrm>
              <a:off x="300367" y="2639209"/>
              <a:ext cx="4569673" cy="3553693"/>
            </a:xfrm>
            <a:prstGeom prst="rect">
              <a:avLst/>
            </a:prstGeom>
          </p:spPr>
        </p:pic>
        <p:pic>
          <p:nvPicPr>
            <p:cNvPr id="7" name="그림 7">
              <a:extLst>
                <a:ext uri="{FF2B5EF4-FFF2-40B4-BE49-F238E27FC236}">
                  <a16:creationId xmlns:a16="http://schemas.microsoft.com/office/drawing/2014/main" id="{C80B2DB2-E67A-58D5-3278-9A238A33473F}"/>
                </a:ext>
              </a:extLst>
            </p:cNvPr>
            <p:cNvPicPr>
              <a:picLocks noChangeAspect="1"/>
            </p:cNvPicPr>
            <p:nvPr/>
          </p:nvPicPr>
          <p:blipFill>
            <a:blip r:embed="rId4"/>
            <a:stretch>
              <a:fillRect/>
            </a:stretch>
          </p:blipFill>
          <p:spPr>
            <a:xfrm>
              <a:off x="6662343" y="2600897"/>
              <a:ext cx="4822944" cy="3552610"/>
            </a:xfrm>
            <a:prstGeom prst="rect">
              <a:avLst/>
            </a:prstGeom>
          </p:spPr>
        </p:pic>
        <p:sp>
          <p:nvSpPr>
            <p:cNvPr id="4" name="화살표: 오른쪽 3">
              <a:extLst>
                <a:ext uri="{FF2B5EF4-FFF2-40B4-BE49-F238E27FC236}">
                  <a16:creationId xmlns:a16="http://schemas.microsoft.com/office/drawing/2014/main" id="{C24051BA-2328-A028-F207-1A3F80C1DD28}"/>
                </a:ext>
              </a:extLst>
            </p:cNvPr>
            <p:cNvSpPr/>
            <p:nvPr/>
          </p:nvSpPr>
          <p:spPr>
            <a:xfrm>
              <a:off x="5391350" y="3928273"/>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BF0DD844-B03C-3FFD-8DCC-0098005CBA51}"/>
                </a:ext>
              </a:extLst>
            </p:cNvPr>
            <p:cNvCxnSpPr/>
            <p:nvPr/>
          </p:nvCxnSpPr>
          <p:spPr>
            <a:xfrm flipV="1">
              <a:off x="710843" y="5661803"/>
              <a:ext cx="2561736" cy="246"/>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 name="직선 화살표 연결선 9">
              <a:extLst>
                <a:ext uri="{FF2B5EF4-FFF2-40B4-BE49-F238E27FC236}">
                  <a16:creationId xmlns:a16="http://schemas.microsoft.com/office/drawing/2014/main" id="{D04B7425-8266-BC24-A47E-6B5985478617}"/>
                </a:ext>
              </a:extLst>
            </p:cNvPr>
            <p:cNvCxnSpPr>
              <a:cxnSpLocks/>
            </p:cNvCxnSpPr>
            <p:nvPr/>
          </p:nvCxnSpPr>
          <p:spPr>
            <a:xfrm flipV="1">
              <a:off x="8185370" y="5363929"/>
              <a:ext cx="2769554" cy="246"/>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 name="직선 화살표 연결선 10">
              <a:extLst>
                <a:ext uri="{FF2B5EF4-FFF2-40B4-BE49-F238E27FC236}">
                  <a16:creationId xmlns:a16="http://schemas.microsoft.com/office/drawing/2014/main" id="{8A544F79-4FCB-E044-69EF-6E16A1FEA744}"/>
                </a:ext>
              </a:extLst>
            </p:cNvPr>
            <p:cNvCxnSpPr>
              <a:cxnSpLocks/>
            </p:cNvCxnSpPr>
            <p:nvPr/>
          </p:nvCxnSpPr>
          <p:spPr>
            <a:xfrm>
              <a:off x="7180915" y="5592774"/>
              <a:ext cx="2991226" cy="6681"/>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grpSp>
      <p:sp>
        <p:nvSpPr>
          <p:cNvPr id="8" name="TextBox 7">
            <a:extLst>
              <a:ext uri="{FF2B5EF4-FFF2-40B4-BE49-F238E27FC236}">
                <a16:creationId xmlns:a16="http://schemas.microsoft.com/office/drawing/2014/main" id="{6F47167B-1069-24C1-0098-7A4FE5D907F3}"/>
              </a:ext>
            </a:extLst>
          </p:cNvPr>
          <p:cNvSpPr txBox="1"/>
          <p:nvPr/>
        </p:nvSpPr>
        <p:spPr>
          <a:xfrm>
            <a:off x="3344312" y="1112524"/>
            <a:ext cx="64983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400" i="1" err="1">
                <a:latin typeface="Roboto"/>
                <a:cs typeface="Arial"/>
              </a:rPr>
              <a:t>Cross-Domain</a:t>
            </a:r>
            <a:r>
              <a:rPr lang="ko-KR" altLang="en-US" sz="2400" i="1">
                <a:latin typeface="Roboto"/>
                <a:cs typeface="Arial"/>
              </a:rPr>
              <a:t> </a:t>
            </a:r>
            <a:r>
              <a:rPr lang="ko-KR" altLang="en-US" sz="2400" i="1" err="1">
                <a:latin typeface="Roboto"/>
                <a:cs typeface="Arial"/>
              </a:rPr>
              <a:t>Recommendations</a:t>
            </a:r>
            <a:r>
              <a:rPr lang="ko-KR" altLang="en-US" sz="2400" i="1">
                <a:latin typeface="Roboto"/>
                <a:cs typeface="Arial"/>
              </a:rPr>
              <a:t>(CDR)</a:t>
            </a:r>
          </a:p>
        </p:txBody>
      </p:sp>
      <p:sp>
        <p:nvSpPr>
          <p:cNvPr id="13" name="직사각형 12">
            <a:extLst>
              <a:ext uri="{FF2B5EF4-FFF2-40B4-BE49-F238E27FC236}">
                <a16:creationId xmlns:a16="http://schemas.microsoft.com/office/drawing/2014/main" id="{4331BA0D-FF6D-56B4-05ED-F0BC7469B094}"/>
              </a:ext>
            </a:extLst>
          </p:cNvPr>
          <p:cNvSpPr/>
          <p:nvPr/>
        </p:nvSpPr>
        <p:spPr>
          <a:xfrm>
            <a:off x="0" y="1"/>
            <a:ext cx="12192000" cy="9569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E3A5C54C-08A4-F1EC-DA60-0F68094DDAC6}"/>
              </a:ext>
            </a:extLst>
          </p:cNvPr>
          <p:cNvSpPr txBox="1"/>
          <p:nvPr/>
        </p:nvSpPr>
        <p:spPr>
          <a:xfrm>
            <a:off x="967236" y="127626"/>
            <a:ext cx="4114799" cy="646331"/>
          </a:xfrm>
          <a:prstGeom prst="rect">
            <a:avLst/>
          </a:prstGeom>
          <a:noFill/>
        </p:spPr>
        <p:txBody>
          <a:bodyPr wrap="square" lIns="91440" tIns="45720" rIns="91440" bIns="45720" rtlCol="0" anchor="t">
            <a:spAutoFit/>
          </a:bodyPr>
          <a:lstStyle/>
          <a:p>
            <a:r>
              <a:rPr lang="ko-KR" altLang="en-US" sz="3600" spc="-300" err="1">
                <a:solidFill>
                  <a:schemeClr val="accent2">
                    <a:lumMod val="60000"/>
                    <a:lumOff val="40000"/>
                  </a:schemeClr>
                </a:solidFill>
                <a:cs typeface="Arial"/>
              </a:rPr>
              <a:t>Background</a:t>
            </a:r>
          </a:p>
        </p:txBody>
      </p:sp>
      <p:sp>
        <p:nvSpPr>
          <p:cNvPr id="17" name="TextBox 16">
            <a:extLst>
              <a:ext uri="{FF2B5EF4-FFF2-40B4-BE49-F238E27FC236}">
                <a16:creationId xmlns:a16="http://schemas.microsoft.com/office/drawing/2014/main" id="{10A8B22C-31C8-9E11-7726-3D78A47D49E7}"/>
              </a:ext>
            </a:extLst>
          </p:cNvPr>
          <p:cNvSpPr txBox="1"/>
          <p:nvPr/>
        </p:nvSpPr>
        <p:spPr>
          <a:xfrm>
            <a:off x="127591" y="111943"/>
            <a:ext cx="712054" cy="307777"/>
          </a:xfrm>
          <a:prstGeom prst="rect">
            <a:avLst/>
          </a:prstGeom>
          <a:noFill/>
        </p:spPr>
        <p:txBody>
          <a:bodyPr wrap="none" rtlCol="0">
            <a:spAutoFit/>
          </a:bodyPr>
          <a:lstStyle/>
          <a:p>
            <a:r>
              <a:rPr lang="en-US" altLang="ko-KR" sz="1400">
                <a:solidFill>
                  <a:schemeClr val="accent2">
                    <a:lumMod val="60000"/>
                    <a:lumOff val="40000"/>
                  </a:schemeClr>
                </a:solidFill>
              </a:rPr>
              <a:t>Part 1,</a:t>
            </a:r>
            <a:endParaRPr lang="ko-KR" altLang="en-US" sz="1400">
              <a:solidFill>
                <a:schemeClr val="accent2">
                  <a:lumMod val="60000"/>
                  <a:lumOff val="40000"/>
                </a:schemeClr>
              </a:solidFill>
            </a:endParaRPr>
          </a:p>
        </p:txBody>
      </p:sp>
    </p:spTree>
    <p:extLst>
      <p:ext uri="{BB962C8B-B14F-4D97-AF65-F5344CB8AC3E}">
        <p14:creationId xmlns:p14="http://schemas.microsoft.com/office/powerpoint/2010/main" val="2724519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582695"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Data analysis</a:t>
            </a:r>
            <a:endParaRPr lang="ko-KR" altLang="en-US"/>
          </a:p>
        </p:txBody>
      </p:sp>
      <p:sp>
        <p:nvSpPr>
          <p:cNvPr id="5" name="TextBox 4">
            <a:extLst>
              <a:ext uri="{FF2B5EF4-FFF2-40B4-BE49-F238E27FC236}">
                <a16:creationId xmlns:a16="http://schemas.microsoft.com/office/drawing/2014/main" id="{46917226-5A41-A010-242B-90432022EB60}"/>
              </a:ext>
            </a:extLst>
          </p:cNvPr>
          <p:cNvSpPr txBox="1"/>
          <p:nvPr/>
        </p:nvSpPr>
        <p:spPr>
          <a:xfrm>
            <a:off x="420179" y="175075"/>
            <a:ext cx="663964" cy="307777"/>
          </a:xfrm>
          <a:prstGeom prst="rect">
            <a:avLst/>
          </a:prstGeom>
          <a:noFill/>
        </p:spPr>
        <p:txBody>
          <a:bodyPr wrap="none" rtlCol="0">
            <a:spAutoFit/>
          </a:bodyPr>
          <a:lstStyle/>
          <a:p>
            <a:pPr algn="ctr"/>
            <a:r>
              <a:rPr lang="en-US" altLang="ko-KR" sz="1400">
                <a:solidFill>
                  <a:schemeClr val="bg1"/>
                </a:solidFill>
              </a:rPr>
              <a:t>Part 2</a:t>
            </a:r>
            <a:endParaRPr lang="ko-KR" altLang="en-US" sz="1400">
              <a:solidFill>
                <a:schemeClr val="bg1"/>
              </a:solidFill>
            </a:endParaRPr>
          </a:p>
        </p:txBody>
      </p:sp>
      <p:sp>
        <p:nvSpPr>
          <p:cNvPr id="7" name="TextBox 6">
            <a:extLst>
              <a:ext uri="{FF2B5EF4-FFF2-40B4-BE49-F238E27FC236}">
                <a16:creationId xmlns:a16="http://schemas.microsoft.com/office/drawing/2014/main" id="{06567DF5-1B42-EEE1-E8E4-E506859E4049}"/>
              </a:ext>
            </a:extLst>
          </p:cNvPr>
          <p:cNvSpPr txBox="1"/>
          <p:nvPr/>
        </p:nvSpPr>
        <p:spPr>
          <a:xfrm flipH="1">
            <a:off x="704422" y="1122929"/>
            <a:ext cx="10563079" cy="707886"/>
          </a:xfrm>
          <a:prstGeom prst="rect">
            <a:avLst/>
          </a:prstGeom>
          <a:noFill/>
        </p:spPr>
        <p:txBody>
          <a:bodyPr wrap="square" rtlCol="0">
            <a:spAutoFit/>
          </a:bodyPr>
          <a:lstStyle/>
          <a:p>
            <a:r>
              <a:rPr lang="en-US" altLang="ko-KR" sz="4000" b="1" spc="-300">
                <a:solidFill>
                  <a:schemeClr val="accent5">
                    <a:lumMod val="75000"/>
                  </a:schemeClr>
                </a:solidFill>
                <a:latin typeface="+mj-ea"/>
                <a:ea typeface="+mj-ea"/>
              </a:rPr>
              <a:t>Progress schedule</a:t>
            </a:r>
            <a:endParaRPr lang="ko-KR" altLang="en-US" sz="4000" b="1" spc="-300">
              <a:solidFill>
                <a:schemeClr val="accent5">
                  <a:lumMod val="75000"/>
                </a:schemeClr>
              </a:solidFill>
              <a:latin typeface="+mj-ea"/>
              <a:ea typeface="+mj-ea"/>
            </a:endParaRPr>
          </a:p>
        </p:txBody>
      </p:sp>
      <p:cxnSp>
        <p:nvCxnSpPr>
          <p:cNvPr id="8" name="직선 연결선 7">
            <a:extLst>
              <a:ext uri="{FF2B5EF4-FFF2-40B4-BE49-F238E27FC236}">
                <a16:creationId xmlns:a16="http://schemas.microsoft.com/office/drawing/2014/main" id="{72A4C542-5EDC-760E-EB9D-C316F6CA0A82}"/>
              </a:ext>
            </a:extLst>
          </p:cNvPr>
          <p:cNvCxnSpPr>
            <a:cxnSpLocks/>
          </p:cNvCxnSpPr>
          <p:nvPr/>
        </p:nvCxnSpPr>
        <p:spPr>
          <a:xfrm>
            <a:off x="602959" y="1945302"/>
            <a:ext cx="1136488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FF4631BF-8198-EF72-DC3C-438424BF5B2E}"/>
              </a:ext>
            </a:extLst>
          </p:cNvPr>
          <p:cNvPicPr>
            <a:picLocks noChangeAspect="1"/>
          </p:cNvPicPr>
          <p:nvPr/>
        </p:nvPicPr>
        <p:blipFill>
          <a:blip r:embed="rId2"/>
          <a:stretch>
            <a:fillRect/>
          </a:stretch>
        </p:blipFill>
        <p:spPr>
          <a:xfrm>
            <a:off x="657922" y="2378564"/>
            <a:ext cx="10908145" cy="2431537"/>
          </a:xfrm>
          <a:prstGeom prst="rect">
            <a:avLst/>
          </a:prstGeom>
        </p:spPr>
      </p:pic>
    </p:spTree>
    <p:extLst>
      <p:ext uri="{BB962C8B-B14F-4D97-AF65-F5344CB8AC3E}">
        <p14:creationId xmlns:p14="http://schemas.microsoft.com/office/powerpoint/2010/main" val="134388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위쪽 모서리 1">
            <a:extLst>
              <a:ext uri="{FF2B5EF4-FFF2-40B4-BE49-F238E27FC236}">
                <a16:creationId xmlns:a16="http://schemas.microsoft.com/office/drawing/2014/main" id="{72AD9708-7184-D0D2-8447-0FC756BFA607}"/>
              </a:ext>
            </a:extLst>
          </p:cNvPr>
          <p:cNvSpPr/>
          <p:nvPr/>
        </p:nvSpPr>
        <p:spPr>
          <a:xfrm flipV="1">
            <a:off x="423746" y="0"/>
            <a:ext cx="657922" cy="947854"/>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8C11F40-27D1-5395-3684-92A7CD1FC542}"/>
              </a:ext>
            </a:extLst>
          </p:cNvPr>
          <p:cNvSpPr txBox="1"/>
          <p:nvPr/>
        </p:nvSpPr>
        <p:spPr>
          <a:xfrm>
            <a:off x="1159727" y="140060"/>
            <a:ext cx="2972609" cy="400110"/>
          </a:xfrm>
          <a:prstGeom prst="rect">
            <a:avLst/>
          </a:prstGeom>
          <a:noFill/>
        </p:spPr>
        <p:txBody>
          <a:bodyPr wrap="none" lIns="91440" tIns="45720" rIns="91440" bIns="45720" rtlCol="0" anchor="t">
            <a:spAutoFit/>
          </a:bodyPr>
          <a:lstStyle/>
          <a:p>
            <a:r>
              <a:rPr lang="en-US" altLang="ko-KR" sz="2000" b="1" spc="600">
                <a:solidFill>
                  <a:schemeClr val="accent1">
                    <a:lumMod val="50000"/>
                  </a:schemeClr>
                </a:solidFill>
              </a:rPr>
              <a:t>Role of member</a:t>
            </a:r>
            <a:endParaRPr lang="ko-KR"/>
          </a:p>
        </p:txBody>
      </p:sp>
      <p:sp>
        <p:nvSpPr>
          <p:cNvPr id="5" name="TextBox 4">
            <a:extLst>
              <a:ext uri="{FF2B5EF4-FFF2-40B4-BE49-F238E27FC236}">
                <a16:creationId xmlns:a16="http://schemas.microsoft.com/office/drawing/2014/main" id="{46917226-5A41-A010-242B-90432022EB60}"/>
              </a:ext>
            </a:extLst>
          </p:cNvPr>
          <p:cNvSpPr txBox="1"/>
          <p:nvPr/>
        </p:nvSpPr>
        <p:spPr>
          <a:xfrm>
            <a:off x="444544" y="175075"/>
            <a:ext cx="615233" cy="307777"/>
          </a:xfrm>
          <a:prstGeom prst="rect">
            <a:avLst/>
          </a:prstGeom>
          <a:noFill/>
        </p:spPr>
        <p:txBody>
          <a:bodyPr wrap="none" rtlCol="0">
            <a:spAutoFit/>
          </a:bodyPr>
          <a:lstStyle/>
          <a:p>
            <a:pPr algn="ctr"/>
            <a:r>
              <a:rPr lang="en-US" altLang="ko-KR" sz="1400">
                <a:solidFill>
                  <a:schemeClr val="bg1"/>
                </a:solidFill>
              </a:rPr>
              <a:t>Part 1</a:t>
            </a:r>
            <a:endParaRPr lang="ko-KR" altLang="en-US" sz="1400">
              <a:solidFill>
                <a:schemeClr val="bg1"/>
              </a:solidFill>
            </a:endParaRPr>
          </a:p>
        </p:txBody>
      </p:sp>
      <p:sp>
        <p:nvSpPr>
          <p:cNvPr id="4" name="타원 3">
            <a:extLst>
              <a:ext uri="{FF2B5EF4-FFF2-40B4-BE49-F238E27FC236}">
                <a16:creationId xmlns:a16="http://schemas.microsoft.com/office/drawing/2014/main" id="{C530B1A6-1ABF-311B-96C0-A76F77F0970D}"/>
              </a:ext>
            </a:extLst>
          </p:cNvPr>
          <p:cNvSpPr/>
          <p:nvPr/>
        </p:nvSpPr>
        <p:spPr>
          <a:xfrm>
            <a:off x="6258233" y="2797882"/>
            <a:ext cx="1740310" cy="16223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 </a:t>
            </a:r>
            <a:r>
              <a:rPr lang="ko-KR" altLang="en-US"/>
              <a:t>남인서</a:t>
            </a:r>
          </a:p>
        </p:txBody>
      </p:sp>
      <p:sp>
        <p:nvSpPr>
          <p:cNvPr id="7" name="타원 6">
            <a:extLst>
              <a:ext uri="{FF2B5EF4-FFF2-40B4-BE49-F238E27FC236}">
                <a16:creationId xmlns:a16="http://schemas.microsoft.com/office/drawing/2014/main" id="{71C662FC-8369-1F07-F9C5-618E40E6E7F2}"/>
              </a:ext>
            </a:extLst>
          </p:cNvPr>
          <p:cNvSpPr/>
          <p:nvPr/>
        </p:nvSpPr>
        <p:spPr>
          <a:xfrm>
            <a:off x="1159727" y="1806678"/>
            <a:ext cx="1740310" cy="16223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 </a:t>
            </a:r>
            <a:r>
              <a:rPr lang="ko-KR" altLang="en-US" err="1"/>
              <a:t>금찬후</a:t>
            </a:r>
            <a:endParaRPr lang="ko-KR" altLang="en-US"/>
          </a:p>
        </p:txBody>
      </p:sp>
      <p:sp>
        <p:nvSpPr>
          <p:cNvPr id="9" name="타원 8">
            <a:extLst>
              <a:ext uri="{FF2B5EF4-FFF2-40B4-BE49-F238E27FC236}">
                <a16:creationId xmlns:a16="http://schemas.microsoft.com/office/drawing/2014/main" id="{552A53D1-6DB4-972B-9DFC-F33A5BFC7C24}"/>
              </a:ext>
            </a:extLst>
          </p:cNvPr>
          <p:cNvSpPr/>
          <p:nvPr/>
        </p:nvSpPr>
        <p:spPr>
          <a:xfrm>
            <a:off x="6258233" y="751563"/>
            <a:ext cx="1740310" cy="16223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 </a:t>
            </a:r>
            <a:r>
              <a:rPr lang="ko-KR" altLang="en-US"/>
              <a:t>이지형</a:t>
            </a:r>
          </a:p>
        </p:txBody>
      </p:sp>
      <p:sp>
        <p:nvSpPr>
          <p:cNvPr id="11" name="타원 10">
            <a:extLst>
              <a:ext uri="{FF2B5EF4-FFF2-40B4-BE49-F238E27FC236}">
                <a16:creationId xmlns:a16="http://schemas.microsoft.com/office/drawing/2014/main" id="{A70A41D2-72C3-4DA8-033A-A31AC38E9DD4}"/>
              </a:ext>
            </a:extLst>
          </p:cNvPr>
          <p:cNvSpPr/>
          <p:nvPr/>
        </p:nvSpPr>
        <p:spPr>
          <a:xfrm>
            <a:off x="1159727" y="3913843"/>
            <a:ext cx="1740310" cy="16223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 </a:t>
            </a:r>
            <a:r>
              <a:rPr lang="ko-KR" altLang="en-US"/>
              <a:t>홍진화</a:t>
            </a:r>
          </a:p>
        </p:txBody>
      </p:sp>
      <p:sp>
        <p:nvSpPr>
          <p:cNvPr id="13" name="타원 12">
            <a:extLst>
              <a:ext uri="{FF2B5EF4-FFF2-40B4-BE49-F238E27FC236}">
                <a16:creationId xmlns:a16="http://schemas.microsoft.com/office/drawing/2014/main" id="{8BE3715B-1CD4-0F3D-334D-F100165B6D59}"/>
              </a:ext>
            </a:extLst>
          </p:cNvPr>
          <p:cNvSpPr/>
          <p:nvPr/>
        </p:nvSpPr>
        <p:spPr>
          <a:xfrm>
            <a:off x="6258233" y="4936399"/>
            <a:ext cx="1740310" cy="16223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 </a:t>
            </a:r>
            <a:r>
              <a:rPr lang="ko-KR" altLang="en-US"/>
              <a:t>홍서윤</a:t>
            </a:r>
          </a:p>
        </p:txBody>
      </p:sp>
      <p:sp>
        <p:nvSpPr>
          <p:cNvPr id="15" name="직사각형 14">
            <a:extLst>
              <a:ext uri="{FF2B5EF4-FFF2-40B4-BE49-F238E27FC236}">
                <a16:creationId xmlns:a16="http://schemas.microsoft.com/office/drawing/2014/main" id="{FE15D93C-D857-F4A8-6B8A-45DC8AAAA6C8}"/>
              </a:ext>
            </a:extLst>
          </p:cNvPr>
          <p:cNvSpPr/>
          <p:nvPr/>
        </p:nvSpPr>
        <p:spPr>
          <a:xfrm>
            <a:off x="8401545" y="879382"/>
            <a:ext cx="2507225" cy="136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a:solidFill>
                  <a:schemeClr val="accent4">
                    <a:lumMod val="25000"/>
                  </a:schemeClr>
                </a:solidFill>
              </a:rPr>
              <a:t>✨</a:t>
            </a:r>
            <a:r>
              <a:rPr lang="en-US" altLang="ko-KR">
                <a:solidFill>
                  <a:schemeClr val="accent4">
                    <a:lumMod val="25000"/>
                  </a:schemeClr>
                </a:solidFill>
              </a:rPr>
              <a:t>Leader</a:t>
            </a:r>
            <a:r>
              <a:rPr lang="ko-KR" altLang="en-US">
                <a:solidFill>
                  <a:schemeClr val="accent4">
                    <a:lumMod val="25000"/>
                  </a:schemeClr>
                </a:solidFill>
              </a:rPr>
              <a:t>✨</a:t>
            </a:r>
          </a:p>
          <a:p>
            <a:pPr marL="285750" indent="-285750">
              <a:buFont typeface="Arial" panose="020B0604020202020204" pitchFamily="34" charset="0"/>
              <a:buChar char="•"/>
            </a:pPr>
            <a:r>
              <a:rPr lang="en-US" altLang="ko-KR" b="0" i="0">
                <a:solidFill>
                  <a:srgbClr val="000000"/>
                </a:solidFill>
                <a:effectLst/>
                <a:latin typeface="noto"/>
              </a:rPr>
              <a:t>Server to DB connection</a:t>
            </a:r>
            <a:endParaRPr lang="en-US" altLang="ko-KR">
              <a:solidFill>
                <a:schemeClr val="accent4">
                  <a:lumMod val="25000"/>
                </a:schemeClr>
              </a:solidFill>
            </a:endParaRPr>
          </a:p>
        </p:txBody>
      </p:sp>
      <p:sp>
        <p:nvSpPr>
          <p:cNvPr id="16" name="직사각형 15">
            <a:extLst>
              <a:ext uri="{FF2B5EF4-FFF2-40B4-BE49-F238E27FC236}">
                <a16:creationId xmlns:a16="http://schemas.microsoft.com/office/drawing/2014/main" id="{4B806DA5-A797-9CE1-8B22-2DC01E9F6509}"/>
              </a:ext>
            </a:extLst>
          </p:cNvPr>
          <p:cNvSpPr/>
          <p:nvPr/>
        </p:nvSpPr>
        <p:spPr>
          <a:xfrm>
            <a:off x="3295365" y="4041662"/>
            <a:ext cx="2514899" cy="136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a:solidFill>
                  <a:schemeClr val="accent4">
                    <a:lumMod val="25000"/>
                  </a:schemeClr>
                </a:solidFill>
              </a:rPr>
              <a:t>Implement</a:t>
            </a:r>
            <a:r>
              <a:rPr lang="ko-KR" altLang="en-US">
                <a:solidFill>
                  <a:schemeClr val="accent4">
                    <a:lumMod val="25000"/>
                  </a:schemeClr>
                </a:solidFill>
              </a:rPr>
              <a:t> </a:t>
            </a:r>
            <a:r>
              <a:rPr lang="en-US" altLang="ko-KR">
                <a:solidFill>
                  <a:schemeClr val="accent4">
                    <a:lumMod val="25000"/>
                  </a:schemeClr>
                </a:solidFill>
              </a:rPr>
              <a:t>web</a:t>
            </a:r>
            <a:r>
              <a:rPr lang="ko-KR" altLang="en-US">
                <a:solidFill>
                  <a:schemeClr val="accent4">
                    <a:lumMod val="25000"/>
                  </a:schemeClr>
                </a:solidFill>
              </a:rPr>
              <a:t> </a:t>
            </a:r>
            <a:r>
              <a:rPr lang="en-US" altLang="ko-KR">
                <a:solidFill>
                  <a:schemeClr val="accent4">
                    <a:lumMod val="25000"/>
                  </a:schemeClr>
                </a:solidFill>
              </a:rPr>
              <a:t>function</a:t>
            </a:r>
          </a:p>
          <a:p>
            <a:pPr marL="285750" indent="-285750">
              <a:buFont typeface="Arial" panose="020B0604020202020204" pitchFamily="34" charset="0"/>
              <a:buChar char="•"/>
            </a:pPr>
            <a:r>
              <a:rPr lang="en-US" altLang="ko-KR">
                <a:solidFill>
                  <a:schemeClr val="accent4">
                    <a:lumMod val="25000"/>
                  </a:schemeClr>
                </a:solidFill>
              </a:rPr>
              <a:t>Function</a:t>
            </a:r>
            <a:r>
              <a:rPr lang="ko-KR" altLang="en-US">
                <a:solidFill>
                  <a:schemeClr val="accent4">
                    <a:lumMod val="25000"/>
                  </a:schemeClr>
                </a:solidFill>
              </a:rPr>
              <a:t> </a:t>
            </a:r>
            <a:r>
              <a:rPr lang="en-US" altLang="ko-KR">
                <a:solidFill>
                  <a:schemeClr val="accent4">
                    <a:lumMod val="25000"/>
                  </a:schemeClr>
                </a:solidFill>
              </a:rPr>
              <a:t>design</a:t>
            </a:r>
          </a:p>
        </p:txBody>
      </p:sp>
      <p:sp>
        <p:nvSpPr>
          <p:cNvPr id="17" name="직사각형 16">
            <a:extLst>
              <a:ext uri="{FF2B5EF4-FFF2-40B4-BE49-F238E27FC236}">
                <a16:creationId xmlns:a16="http://schemas.microsoft.com/office/drawing/2014/main" id="{92ABE32E-25BB-A581-850E-6DB1DBA93164}"/>
              </a:ext>
            </a:extLst>
          </p:cNvPr>
          <p:cNvSpPr/>
          <p:nvPr/>
        </p:nvSpPr>
        <p:spPr>
          <a:xfrm>
            <a:off x="3303039" y="1934497"/>
            <a:ext cx="2507225" cy="136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altLang="ko-KR">
                <a:solidFill>
                  <a:schemeClr val="accent4">
                    <a:lumMod val="25000"/>
                  </a:schemeClr>
                </a:solidFill>
              </a:rPr>
              <a:t>Build DB</a:t>
            </a:r>
          </a:p>
          <a:p>
            <a:pPr marL="285750" indent="-285750">
              <a:buFont typeface="Arial" panose="020B0604020202020204" pitchFamily="34" charset="0"/>
              <a:buChar char="•"/>
            </a:pPr>
            <a:r>
              <a:rPr lang="en-US" altLang="ko-KR" b="0" i="0">
                <a:solidFill>
                  <a:srgbClr val="000000"/>
                </a:solidFill>
                <a:effectLst/>
                <a:latin typeface="noto"/>
              </a:rPr>
              <a:t>Schema Design</a:t>
            </a:r>
            <a:endParaRPr lang="en-US" altLang="ko-KR">
              <a:solidFill>
                <a:schemeClr val="accent4">
                  <a:lumMod val="25000"/>
                </a:schemeClr>
              </a:solidFill>
            </a:endParaRPr>
          </a:p>
        </p:txBody>
      </p:sp>
      <p:sp>
        <p:nvSpPr>
          <p:cNvPr id="18" name="직사각형 17">
            <a:extLst>
              <a:ext uri="{FF2B5EF4-FFF2-40B4-BE49-F238E27FC236}">
                <a16:creationId xmlns:a16="http://schemas.microsoft.com/office/drawing/2014/main" id="{1547E4B6-3D0D-2D09-4871-78D3CCC700E4}"/>
              </a:ext>
            </a:extLst>
          </p:cNvPr>
          <p:cNvSpPr/>
          <p:nvPr/>
        </p:nvSpPr>
        <p:spPr>
          <a:xfrm>
            <a:off x="8401544" y="2925701"/>
            <a:ext cx="2507225" cy="136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b="0" i="0">
                <a:solidFill>
                  <a:srgbClr val="000000"/>
                </a:solidFill>
                <a:effectLst/>
                <a:latin typeface="noto"/>
              </a:rPr>
              <a:t>Creating a Web Screen</a:t>
            </a:r>
            <a:endParaRPr lang="en-US" altLang="ko-KR">
              <a:solidFill>
                <a:schemeClr val="accent4">
                  <a:lumMod val="25000"/>
                </a:schemeClr>
              </a:solidFill>
            </a:endParaRPr>
          </a:p>
        </p:txBody>
      </p:sp>
      <p:sp>
        <p:nvSpPr>
          <p:cNvPr id="19" name="직사각형 18">
            <a:extLst>
              <a:ext uri="{FF2B5EF4-FFF2-40B4-BE49-F238E27FC236}">
                <a16:creationId xmlns:a16="http://schemas.microsoft.com/office/drawing/2014/main" id="{B128C51C-B75D-6965-5452-AE2B621EBE96}"/>
              </a:ext>
            </a:extLst>
          </p:cNvPr>
          <p:cNvSpPr/>
          <p:nvPr/>
        </p:nvSpPr>
        <p:spPr>
          <a:xfrm>
            <a:off x="8401543" y="5192037"/>
            <a:ext cx="2507225" cy="136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b="0" i="0">
                <a:solidFill>
                  <a:srgbClr val="000000"/>
                </a:solidFill>
                <a:effectLst/>
                <a:latin typeface="noto"/>
              </a:rPr>
              <a:t>Model learning and experimentation</a:t>
            </a:r>
            <a:endParaRPr lang="en-US" altLang="ko-KR">
              <a:solidFill>
                <a:schemeClr val="accent4">
                  <a:lumMod val="25000"/>
                </a:schemeClr>
              </a:solidFill>
            </a:endParaRPr>
          </a:p>
          <a:p>
            <a:pPr marL="285750" indent="-285750">
              <a:buFont typeface="Arial" panose="020B0604020202020204" pitchFamily="34" charset="0"/>
              <a:buChar char="•"/>
            </a:pPr>
            <a:r>
              <a:rPr lang="en-US" altLang="ko-KR" b="0" i="0">
                <a:solidFill>
                  <a:srgbClr val="000000"/>
                </a:solidFill>
                <a:effectLst/>
                <a:latin typeface="noto"/>
              </a:rPr>
              <a:t>Model and Server Interworking</a:t>
            </a:r>
            <a:endParaRPr lang="en-US" altLang="ko-KR">
              <a:solidFill>
                <a:schemeClr val="accent4">
                  <a:lumMod val="25000"/>
                </a:schemeClr>
              </a:solidFill>
            </a:endParaRPr>
          </a:p>
        </p:txBody>
      </p:sp>
    </p:spTree>
    <p:extLst>
      <p:ext uri="{BB962C8B-B14F-4D97-AF65-F5344CB8AC3E}">
        <p14:creationId xmlns:p14="http://schemas.microsoft.com/office/powerpoint/2010/main" val="2285796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오래된, 비, 일이(가) 표시된 사진&#10;&#10;자동 생성된 설명">
            <a:extLst>
              <a:ext uri="{FF2B5EF4-FFF2-40B4-BE49-F238E27FC236}">
                <a16:creationId xmlns:a16="http://schemas.microsoft.com/office/drawing/2014/main" id="{7DF18279-550F-9EA1-3EF9-11CCBF6C386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8C6702EF-D857-B446-2E6B-F2DDC245C93A}"/>
              </a:ext>
            </a:extLst>
          </p:cNvPr>
          <p:cNvSpPr/>
          <p:nvPr/>
        </p:nvSpPr>
        <p:spPr>
          <a:xfrm>
            <a:off x="0" y="-9237"/>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7724577-FA17-E45D-4684-71FF5A987DEE}"/>
              </a:ext>
            </a:extLst>
          </p:cNvPr>
          <p:cNvSpPr txBox="1"/>
          <p:nvPr/>
        </p:nvSpPr>
        <p:spPr>
          <a:xfrm>
            <a:off x="9998245" y="6578779"/>
            <a:ext cx="2194833" cy="230832"/>
          </a:xfrm>
          <a:prstGeom prst="rect">
            <a:avLst/>
          </a:prstGeom>
          <a:noFill/>
        </p:spPr>
        <p:txBody>
          <a:bodyPr wrap="none" rtlCol="0">
            <a:spAutoFit/>
          </a:bodyPr>
          <a:lstStyle/>
          <a:p>
            <a:pPr algn="r"/>
            <a:r>
              <a:rPr lang="en-US" altLang="ko-KR" sz="900">
                <a:solidFill>
                  <a:schemeClr val="bg1"/>
                </a:solidFill>
                <a:latin typeface="Arial" panose="020B0604020202020204" pitchFamily="34" charset="0"/>
                <a:cs typeface="Arial" panose="020B0604020202020204" pitchFamily="34" charset="0"/>
              </a:rPr>
              <a:t>ⓒSaebyeol Yu.</a:t>
            </a:r>
            <a:r>
              <a:rPr lang="ko-KR" altLang="en-US" sz="900">
                <a:solidFill>
                  <a:schemeClr val="bg1"/>
                </a:solidFill>
                <a:latin typeface="Arial" panose="020B0604020202020204" pitchFamily="34" charset="0"/>
                <a:cs typeface="Arial" panose="020B0604020202020204" pitchFamily="34" charset="0"/>
              </a:rPr>
              <a:t> </a:t>
            </a:r>
            <a:r>
              <a:rPr lang="en-US" altLang="ko-KR" sz="900" err="1">
                <a:solidFill>
                  <a:schemeClr val="bg1"/>
                </a:solidFill>
                <a:latin typeface="Arial" panose="020B0604020202020204" pitchFamily="34" charset="0"/>
                <a:cs typeface="Arial" panose="020B0604020202020204" pitchFamily="34" charset="0"/>
              </a:rPr>
              <a:t>Saebyeol’s</a:t>
            </a:r>
            <a:r>
              <a:rPr lang="ko-KR" altLang="en-US" sz="900">
                <a:solidFill>
                  <a:schemeClr val="bg1"/>
                </a:solidFill>
                <a:latin typeface="Arial" panose="020B0604020202020204" pitchFamily="34" charset="0"/>
                <a:cs typeface="Arial" panose="020B0604020202020204" pitchFamily="34" charset="0"/>
              </a:rPr>
              <a:t> </a:t>
            </a:r>
            <a:r>
              <a:rPr lang="en-US" altLang="ko-KR" sz="900">
                <a:solidFill>
                  <a:schemeClr val="bg1"/>
                </a:solidFill>
                <a:latin typeface="Arial" panose="020B0604020202020204" pitchFamily="34" charset="0"/>
                <a:cs typeface="Arial" panose="020B0604020202020204" pitchFamily="34" charset="0"/>
              </a:rPr>
              <a:t>PowerPoint</a:t>
            </a:r>
            <a:endParaRPr lang="ko-KR" altLang="en-US" sz="900">
              <a:solidFill>
                <a:schemeClr val="bg1"/>
              </a:solidFill>
              <a:latin typeface="Arial" panose="020B0604020202020204" pitchFamily="34" charset="0"/>
              <a:cs typeface="Arial" panose="020B0604020202020204" pitchFamily="34" charset="0"/>
            </a:endParaRPr>
          </a:p>
        </p:txBody>
      </p:sp>
      <p:pic>
        <p:nvPicPr>
          <p:cNvPr id="8" name="그래픽 7" descr="가로줄로 채워진 원">
            <a:extLst>
              <a:ext uri="{FF2B5EF4-FFF2-40B4-BE49-F238E27FC236}">
                <a16:creationId xmlns:a16="http://schemas.microsoft.com/office/drawing/2014/main" id="{11F67D44-0D5A-3620-F513-E16E548EEB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315" y="1438508"/>
            <a:ext cx="2202381" cy="2202381"/>
          </a:xfrm>
          <a:prstGeom prst="rect">
            <a:avLst/>
          </a:prstGeom>
        </p:spPr>
      </p:pic>
      <p:pic>
        <p:nvPicPr>
          <p:cNvPr id="9" name="그래픽 8" descr="가로줄로 채워진 원">
            <a:extLst>
              <a:ext uri="{FF2B5EF4-FFF2-40B4-BE49-F238E27FC236}">
                <a16:creationId xmlns:a16="http://schemas.microsoft.com/office/drawing/2014/main" id="{038AA26E-3124-F044-ECE6-F984F6313ED4}"/>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2596" y="3371915"/>
            <a:ext cx="2560534" cy="2560534"/>
          </a:xfrm>
          <a:prstGeom prst="rect">
            <a:avLst/>
          </a:prstGeom>
        </p:spPr>
      </p:pic>
      <p:grpSp>
        <p:nvGrpSpPr>
          <p:cNvPr id="10" name="그룹 9">
            <a:extLst>
              <a:ext uri="{FF2B5EF4-FFF2-40B4-BE49-F238E27FC236}">
                <a16:creationId xmlns:a16="http://schemas.microsoft.com/office/drawing/2014/main" id="{1B8A28AF-E8AA-5BA7-2BEB-AE10C01D07AD}"/>
              </a:ext>
            </a:extLst>
          </p:cNvPr>
          <p:cNvGrpSpPr/>
          <p:nvPr/>
        </p:nvGrpSpPr>
        <p:grpSpPr>
          <a:xfrm>
            <a:off x="2699573" y="2902231"/>
            <a:ext cx="2291589" cy="1053574"/>
            <a:chOff x="3803546" y="2667813"/>
            <a:chExt cx="2291589" cy="1053574"/>
          </a:xfrm>
        </p:grpSpPr>
        <p:sp>
          <p:nvSpPr>
            <p:cNvPr id="11" name="TextBox 10">
              <a:extLst>
                <a:ext uri="{FF2B5EF4-FFF2-40B4-BE49-F238E27FC236}">
                  <a16:creationId xmlns:a16="http://schemas.microsoft.com/office/drawing/2014/main" id="{6B310FAF-D79A-1E66-98CB-451B8ED76947}"/>
                </a:ext>
              </a:extLst>
            </p:cNvPr>
            <p:cNvSpPr txBox="1"/>
            <p:nvPr/>
          </p:nvSpPr>
          <p:spPr>
            <a:xfrm>
              <a:off x="3803546" y="3136612"/>
              <a:ext cx="2291589" cy="584775"/>
            </a:xfrm>
            <a:prstGeom prst="rect">
              <a:avLst/>
            </a:prstGeom>
            <a:noFill/>
          </p:spPr>
          <p:txBody>
            <a:bodyPr wrap="none" lIns="91440" tIns="45720" rIns="91440" bIns="45720" rtlCol="0" anchor="t">
              <a:spAutoFit/>
            </a:bodyPr>
            <a:lstStyle/>
            <a:p>
              <a:r>
                <a:rPr lang="en-US" altLang="ko-KR" sz="3200" b="1">
                  <a:solidFill>
                    <a:schemeClr val="bg1"/>
                  </a:solidFill>
                </a:rPr>
                <a:t>Architecture</a:t>
              </a:r>
              <a:endParaRPr lang="ko-KR" altLang="en-US" sz="3200" b="1">
                <a:solidFill>
                  <a:schemeClr val="bg1"/>
                </a:solidFill>
              </a:endParaRPr>
            </a:p>
          </p:txBody>
        </p:sp>
        <p:sp>
          <p:nvSpPr>
            <p:cNvPr id="12" name="TextBox 11">
              <a:extLst>
                <a:ext uri="{FF2B5EF4-FFF2-40B4-BE49-F238E27FC236}">
                  <a16:creationId xmlns:a16="http://schemas.microsoft.com/office/drawing/2014/main" id="{9C48BB07-DBE7-2268-641A-96249AFE07C2}"/>
                </a:ext>
              </a:extLst>
            </p:cNvPr>
            <p:cNvSpPr txBox="1"/>
            <p:nvPr/>
          </p:nvSpPr>
          <p:spPr>
            <a:xfrm>
              <a:off x="3803546" y="2667813"/>
              <a:ext cx="869149" cy="400110"/>
            </a:xfrm>
            <a:prstGeom prst="rect">
              <a:avLst/>
            </a:prstGeom>
            <a:noFill/>
          </p:spPr>
          <p:txBody>
            <a:bodyPr wrap="none" rtlCol="0">
              <a:spAutoFit/>
            </a:bodyPr>
            <a:lstStyle/>
            <a:p>
              <a:r>
                <a:rPr lang="en-US" altLang="ko-KR" sz="2000">
                  <a:solidFill>
                    <a:schemeClr val="bg1"/>
                  </a:solidFill>
                </a:rPr>
                <a:t>Part 2</a:t>
              </a:r>
              <a:endParaRPr lang="ko-KR" altLang="en-US" sz="2000">
                <a:solidFill>
                  <a:schemeClr val="bg1"/>
                </a:solidFill>
              </a:endParaRPr>
            </a:p>
          </p:txBody>
        </p:sp>
      </p:grpSp>
    </p:spTree>
    <p:extLst>
      <p:ext uri="{BB962C8B-B14F-4D97-AF65-F5344CB8AC3E}">
        <p14:creationId xmlns:p14="http://schemas.microsoft.com/office/powerpoint/2010/main" val="249200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ACFB5B0-E69F-4779-A51C-37FDA8FF4EF3}"/>
              </a:ext>
            </a:extLst>
          </p:cNvPr>
          <p:cNvSpPr/>
          <p:nvPr/>
        </p:nvSpPr>
        <p:spPr>
          <a:xfrm>
            <a:off x="0" y="1"/>
            <a:ext cx="12192000" cy="9569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2C461E-39CA-45ED-B914-2B4D6D0A696C}"/>
              </a:ext>
            </a:extLst>
          </p:cNvPr>
          <p:cNvSpPr txBox="1"/>
          <p:nvPr/>
        </p:nvSpPr>
        <p:spPr>
          <a:xfrm>
            <a:off x="967236" y="127626"/>
            <a:ext cx="4114799" cy="646331"/>
          </a:xfrm>
          <a:prstGeom prst="rect">
            <a:avLst/>
          </a:prstGeom>
          <a:noFill/>
        </p:spPr>
        <p:txBody>
          <a:bodyPr wrap="square" lIns="91440" tIns="45720" rIns="91440" bIns="45720" rtlCol="0" anchor="t">
            <a:spAutoFit/>
          </a:bodyPr>
          <a:lstStyle/>
          <a:p>
            <a:r>
              <a:rPr lang="en-US" altLang="ko-KR" sz="3600" spc="-300">
                <a:solidFill>
                  <a:schemeClr val="accent2">
                    <a:lumMod val="60000"/>
                    <a:lumOff val="40000"/>
                  </a:schemeClr>
                </a:solidFill>
              </a:rPr>
              <a:t>Architecture</a:t>
            </a:r>
          </a:p>
        </p:txBody>
      </p:sp>
      <p:sp>
        <p:nvSpPr>
          <p:cNvPr id="4" name="TextBox 3">
            <a:extLst>
              <a:ext uri="{FF2B5EF4-FFF2-40B4-BE49-F238E27FC236}">
                <a16:creationId xmlns:a16="http://schemas.microsoft.com/office/drawing/2014/main" id="{02851894-F5B1-43CC-AA4D-37C88914C625}"/>
              </a:ext>
            </a:extLst>
          </p:cNvPr>
          <p:cNvSpPr txBox="1"/>
          <p:nvPr/>
        </p:nvSpPr>
        <p:spPr>
          <a:xfrm>
            <a:off x="127591" y="111943"/>
            <a:ext cx="712054" cy="307777"/>
          </a:xfrm>
          <a:prstGeom prst="rect">
            <a:avLst/>
          </a:prstGeom>
          <a:noFill/>
        </p:spPr>
        <p:txBody>
          <a:bodyPr wrap="none" rtlCol="0">
            <a:spAutoFit/>
          </a:bodyPr>
          <a:lstStyle/>
          <a:p>
            <a:r>
              <a:rPr lang="en-US" altLang="ko-KR" sz="1400">
                <a:solidFill>
                  <a:schemeClr val="accent2">
                    <a:lumMod val="60000"/>
                    <a:lumOff val="40000"/>
                  </a:schemeClr>
                </a:solidFill>
              </a:rPr>
              <a:t>Part 2,</a:t>
            </a:r>
            <a:endParaRPr lang="ko-KR" altLang="en-US" sz="1400">
              <a:solidFill>
                <a:schemeClr val="accent2">
                  <a:lumMod val="60000"/>
                  <a:lumOff val="40000"/>
                </a:schemeClr>
              </a:solidFill>
            </a:endParaRPr>
          </a:p>
        </p:txBody>
      </p:sp>
      <p:pic>
        <p:nvPicPr>
          <p:cNvPr id="1026" name="Picture 2" descr="데이터웨어 하우스 컴퓨터 아이콘 데이터베이스 추출, 변환,로드, 데이터 아이콘, 각도, 기타, 정보 기술 png | PNGWing">
            <a:extLst>
              <a:ext uri="{FF2B5EF4-FFF2-40B4-BE49-F238E27FC236}">
                <a16:creationId xmlns:a16="http://schemas.microsoft.com/office/drawing/2014/main" id="{B1202AE0-39CA-C14D-ECFF-C3932E84C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14" y="1107704"/>
            <a:ext cx="1257678" cy="9569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데이터웨어 하우스 컴퓨터 아이콘 데이터베이스 추출, 변환,로드, 데이터 아이콘, 각도, 기타, 정보 기술 png | PNGWing">
            <a:extLst>
              <a:ext uri="{FF2B5EF4-FFF2-40B4-BE49-F238E27FC236}">
                <a16:creationId xmlns:a16="http://schemas.microsoft.com/office/drawing/2014/main" id="{64C7919F-5CEF-8BAB-6DC7-F176F2C1C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182" y="1116177"/>
            <a:ext cx="1257678" cy="9569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데이터웨어 하우스 컴퓨터 아이콘 데이터베이스 추출, 변환,로드, 데이터 아이콘, 각도, 기타, 정보 기술 png | PNGWing">
            <a:extLst>
              <a:ext uri="{FF2B5EF4-FFF2-40B4-BE49-F238E27FC236}">
                <a16:creationId xmlns:a16="http://schemas.microsoft.com/office/drawing/2014/main" id="{40140ACB-0ED7-9692-E580-0A7B9B44A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50" y="1116177"/>
            <a:ext cx="1257678" cy="956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AI processor chip vector icon symbol for graphic  design, logo, website, social media, mobile app, UI illustration  (1337766926) - 게티이미지뱅크">
            <a:extLst>
              <a:ext uri="{FF2B5EF4-FFF2-40B4-BE49-F238E27FC236}">
                <a16:creationId xmlns:a16="http://schemas.microsoft.com/office/drawing/2014/main" id="{10097741-AD62-9F6B-2BCC-10B844495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333" y="2460431"/>
            <a:ext cx="1878204" cy="1878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사용자 - 무료 사회적인개 아이콘">
            <a:extLst>
              <a:ext uri="{FF2B5EF4-FFF2-40B4-BE49-F238E27FC236}">
                <a16:creationId xmlns:a16="http://schemas.microsoft.com/office/drawing/2014/main" id="{23A39163-2CB9-AE71-4EC6-2B6F331E93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03" y="4891654"/>
            <a:ext cx="1328261" cy="13282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데이터베이스 저장소 - 무료 컴퓨터개 아이콘">
            <a:extLst>
              <a:ext uri="{FF2B5EF4-FFF2-40B4-BE49-F238E27FC236}">
                <a16:creationId xmlns:a16="http://schemas.microsoft.com/office/drawing/2014/main" id="{F65D851F-14C9-D2A6-35C0-A48894C988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8836" y="4784421"/>
            <a:ext cx="1834739" cy="1834739"/>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descr="텍스트, 다크이(가) 표시된 사진">
            <a:extLst>
              <a:ext uri="{FF2B5EF4-FFF2-40B4-BE49-F238E27FC236}">
                <a16:creationId xmlns:a16="http://schemas.microsoft.com/office/drawing/2014/main" id="{F89A427E-37A4-29E7-A5FC-347FE635B4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3061" y="4953020"/>
            <a:ext cx="1424331" cy="1421482"/>
          </a:xfrm>
          <a:prstGeom prst="rect">
            <a:avLst/>
          </a:prstGeom>
        </p:spPr>
      </p:pic>
      <p:sp>
        <p:nvSpPr>
          <p:cNvPr id="11" name="화살표: 위로 굽음 10">
            <a:extLst>
              <a:ext uri="{FF2B5EF4-FFF2-40B4-BE49-F238E27FC236}">
                <a16:creationId xmlns:a16="http://schemas.microsoft.com/office/drawing/2014/main" id="{C90E39AA-86F6-329E-24DC-C9CFDD007931}"/>
              </a:ext>
            </a:extLst>
          </p:cNvPr>
          <p:cNvSpPr/>
          <p:nvPr/>
        </p:nvSpPr>
        <p:spPr>
          <a:xfrm rot="5400000">
            <a:off x="3265061" y="2360098"/>
            <a:ext cx="1328261" cy="1523946"/>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A639B646-3F99-0E91-21A6-2C2AC0200C0F}"/>
              </a:ext>
            </a:extLst>
          </p:cNvPr>
          <p:cNvSpPr txBox="1"/>
          <p:nvPr/>
        </p:nvSpPr>
        <p:spPr>
          <a:xfrm>
            <a:off x="1018006" y="1879967"/>
            <a:ext cx="858416" cy="369332"/>
          </a:xfrm>
          <a:prstGeom prst="rect">
            <a:avLst/>
          </a:prstGeom>
          <a:noFill/>
        </p:spPr>
        <p:txBody>
          <a:bodyPr wrap="square" rtlCol="0">
            <a:spAutoFit/>
          </a:bodyPr>
          <a:lstStyle/>
          <a:p>
            <a:r>
              <a:rPr lang="en-US" altLang="ko-KR"/>
              <a:t>drama</a:t>
            </a:r>
            <a:endParaRPr lang="ko-KR" altLang="en-US"/>
          </a:p>
        </p:txBody>
      </p:sp>
      <p:sp>
        <p:nvSpPr>
          <p:cNvPr id="13" name="TextBox 12">
            <a:extLst>
              <a:ext uri="{FF2B5EF4-FFF2-40B4-BE49-F238E27FC236}">
                <a16:creationId xmlns:a16="http://schemas.microsoft.com/office/drawing/2014/main" id="{8177D84D-6BBD-51B9-8A52-6C7C95A5D225}"/>
              </a:ext>
            </a:extLst>
          </p:cNvPr>
          <p:cNvSpPr txBox="1"/>
          <p:nvPr/>
        </p:nvSpPr>
        <p:spPr>
          <a:xfrm>
            <a:off x="1874660" y="1884019"/>
            <a:ext cx="1169284" cy="369332"/>
          </a:xfrm>
          <a:prstGeom prst="rect">
            <a:avLst/>
          </a:prstGeom>
          <a:noFill/>
        </p:spPr>
        <p:txBody>
          <a:bodyPr wrap="square" rtlCol="0">
            <a:spAutoFit/>
          </a:bodyPr>
          <a:lstStyle/>
          <a:p>
            <a:r>
              <a:rPr lang="en-US" altLang="ko-KR"/>
              <a:t>webtoon</a:t>
            </a:r>
            <a:endParaRPr lang="ko-KR" altLang="en-US"/>
          </a:p>
        </p:txBody>
      </p:sp>
      <p:sp>
        <p:nvSpPr>
          <p:cNvPr id="14" name="TextBox 13">
            <a:extLst>
              <a:ext uri="{FF2B5EF4-FFF2-40B4-BE49-F238E27FC236}">
                <a16:creationId xmlns:a16="http://schemas.microsoft.com/office/drawing/2014/main" id="{7DE1A36A-49A8-BB1F-8746-1269C28F6C3B}"/>
              </a:ext>
            </a:extLst>
          </p:cNvPr>
          <p:cNvSpPr txBox="1"/>
          <p:nvPr/>
        </p:nvSpPr>
        <p:spPr>
          <a:xfrm>
            <a:off x="2944306" y="1863021"/>
            <a:ext cx="858416" cy="369332"/>
          </a:xfrm>
          <a:prstGeom prst="rect">
            <a:avLst/>
          </a:prstGeom>
          <a:noFill/>
        </p:spPr>
        <p:txBody>
          <a:bodyPr wrap="square" rtlCol="0">
            <a:spAutoFit/>
          </a:bodyPr>
          <a:lstStyle/>
          <a:p>
            <a:r>
              <a:rPr lang="en-US" altLang="ko-KR"/>
              <a:t>movie</a:t>
            </a:r>
            <a:endParaRPr lang="ko-KR" altLang="en-US"/>
          </a:p>
        </p:txBody>
      </p:sp>
      <p:sp>
        <p:nvSpPr>
          <p:cNvPr id="16" name="화살표: 오른쪽 15">
            <a:extLst>
              <a:ext uri="{FF2B5EF4-FFF2-40B4-BE49-F238E27FC236}">
                <a16:creationId xmlns:a16="http://schemas.microsoft.com/office/drawing/2014/main" id="{601158FA-158E-B478-98FA-49FDB25CD9E7}"/>
              </a:ext>
            </a:extLst>
          </p:cNvPr>
          <p:cNvSpPr/>
          <p:nvPr/>
        </p:nvSpPr>
        <p:spPr>
          <a:xfrm>
            <a:off x="2473160" y="5460294"/>
            <a:ext cx="2379167" cy="348729"/>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오른쪽 16">
            <a:extLst>
              <a:ext uri="{FF2B5EF4-FFF2-40B4-BE49-F238E27FC236}">
                <a16:creationId xmlns:a16="http://schemas.microsoft.com/office/drawing/2014/main" id="{F6F6AEC8-91C4-4A6B-4AD5-D153329B725E}"/>
              </a:ext>
            </a:extLst>
          </p:cNvPr>
          <p:cNvSpPr/>
          <p:nvPr/>
        </p:nvSpPr>
        <p:spPr>
          <a:xfrm>
            <a:off x="7132841" y="5460293"/>
            <a:ext cx="2379167" cy="348729"/>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extLst>
              <a:ext uri="{FF2B5EF4-FFF2-40B4-BE49-F238E27FC236}">
                <a16:creationId xmlns:a16="http://schemas.microsoft.com/office/drawing/2014/main" id="{752B0E56-815E-CF78-BE8C-7B32E96F01B5}"/>
              </a:ext>
            </a:extLst>
          </p:cNvPr>
          <p:cNvSpPr/>
          <p:nvPr/>
        </p:nvSpPr>
        <p:spPr>
          <a:xfrm rot="10800000">
            <a:off x="7132840" y="5809022"/>
            <a:ext cx="2379167" cy="348729"/>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화살표: 오른쪽 18">
            <a:extLst>
              <a:ext uri="{FF2B5EF4-FFF2-40B4-BE49-F238E27FC236}">
                <a16:creationId xmlns:a16="http://schemas.microsoft.com/office/drawing/2014/main" id="{E9E1205C-C71C-6F0F-C35F-2441B0A99F70}"/>
              </a:ext>
            </a:extLst>
          </p:cNvPr>
          <p:cNvSpPr/>
          <p:nvPr/>
        </p:nvSpPr>
        <p:spPr>
          <a:xfrm rot="10800000">
            <a:off x="2417098" y="5809022"/>
            <a:ext cx="2379167" cy="348729"/>
          </a:xfrm>
          <a:prstGeom prst="rightArrow">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extLst>
              <a:ext uri="{FF2B5EF4-FFF2-40B4-BE49-F238E27FC236}">
                <a16:creationId xmlns:a16="http://schemas.microsoft.com/office/drawing/2014/main" id="{399A07EF-4106-7624-61E9-892310682FF1}"/>
              </a:ext>
            </a:extLst>
          </p:cNvPr>
          <p:cNvSpPr/>
          <p:nvPr/>
        </p:nvSpPr>
        <p:spPr>
          <a:xfrm rot="16200000">
            <a:off x="5441105" y="4417533"/>
            <a:ext cx="599513" cy="348729"/>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35537119-A7F7-1BF3-428D-5DC09C0A8AF4}"/>
              </a:ext>
            </a:extLst>
          </p:cNvPr>
          <p:cNvSpPr/>
          <p:nvPr/>
        </p:nvSpPr>
        <p:spPr>
          <a:xfrm rot="5400000">
            <a:off x="5756834" y="4471463"/>
            <a:ext cx="599513" cy="348729"/>
          </a:xfrm>
          <a:prstGeom prst="rightArrow">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8758DC6B-F4DC-D9A4-7439-193C97F43168}"/>
              </a:ext>
            </a:extLst>
          </p:cNvPr>
          <p:cNvSpPr txBox="1"/>
          <p:nvPr/>
        </p:nvSpPr>
        <p:spPr>
          <a:xfrm>
            <a:off x="2288070" y="5099659"/>
            <a:ext cx="2622920" cy="369332"/>
          </a:xfrm>
          <a:prstGeom prst="rect">
            <a:avLst/>
          </a:prstGeom>
          <a:noFill/>
        </p:spPr>
        <p:txBody>
          <a:bodyPr wrap="square" lIns="91440" tIns="45720" rIns="91440" bIns="45720" rtlCol="0" anchor="t">
            <a:spAutoFit/>
          </a:bodyPr>
          <a:lstStyle/>
          <a:p>
            <a:r>
              <a:rPr lang="en-US" altLang="ko-KR"/>
              <a:t>Register &amp; information</a:t>
            </a:r>
            <a:endParaRPr lang="ko-KR" altLang="en-US"/>
          </a:p>
        </p:txBody>
      </p:sp>
      <p:sp>
        <p:nvSpPr>
          <p:cNvPr id="23" name="TextBox 22">
            <a:extLst>
              <a:ext uri="{FF2B5EF4-FFF2-40B4-BE49-F238E27FC236}">
                <a16:creationId xmlns:a16="http://schemas.microsoft.com/office/drawing/2014/main" id="{4E4DDE10-C6F1-4AD5-4753-1A5C1219E891}"/>
              </a:ext>
            </a:extLst>
          </p:cNvPr>
          <p:cNvSpPr txBox="1"/>
          <p:nvPr/>
        </p:nvSpPr>
        <p:spPr>
          <a:xfrm>
            <a:off x="4450742" y="4445867"/>
            <a:ext cx="1115755" cy="338554"/>
          </a:xfrm>
          <a:prstGeom prst="rect">
            <a:avLst/>
          </a:prstGeom>
          <a:noFill/>
        </p:spPr>
        <p:txBody>
          <a:bodyPr wrap="square" rtlCol="0">
            <a:spAutoFit/>
          </a:bodyPr>
          <a:lstStyle/>
          <a:p>
            <a:r>
              <a:rPr lang="en-US" altLang="ko-KR" sz="1600"/>
              <a:t>User data</a:t>
            </a:r>
            <a:endParaRPr lang="ko-KR" altLang="en-US" sz="1600"/>
          </a:p>
        </p:txBody>
      </p:sp>
      <p:sp>
        <p:nvSpPr>
          <p:cNvPr id="24" name="TextBox 23">
            <a:extLst>
              <a:ext uri="{FF2B5EF4-FFF2-40B4-BE49-F238E27FC236}">
                <a16:creationId xmlns:a16="http://schemas.microsoft.com/office/drawing/2014/main" id="{9645562A-5A68-2562-7F11-C928601D522B}"/>
              </a:ext>
            </a:extLst>
          </p:cNvPr>
          <p:cNvSpPr txBox="1"/>
          <p:nvPr/>
        </p:nvSpPr>
        <p:spPr>
          <a:xfrm>
            <a:off x="7662778" y="5090961"/>
            <a:ext cx="1319292" cy="369332"/>
          </a:xfrm>
          <a:prstGeom prst="rect">
            <a:avLst/>
          </a:prstGeom>
          <a:noFill/>
        </p:spPr>
        <p:txBody>
          <a:bodyPr wrap="square" rtlCol="0">
            <a:spAutoFit/>
          </a:bodyPr>
          <a:lstStyle/>
          <a:p>
            <a:r>
              <a:rPr lang="en-US" altLang="ko-KR"/>
              <a:t>User data</a:t>
            </a:r>
            <a:endParaRPr lang="ko-KR" altLang="en-US"/>
          </a:p>
        </p:txBody>
      </p:sp>
      <p:sp>
        <p:nvSpPr>
          <p:cNvPr id="25" name="TextBox 24">
            <a:extLst>
              <a:ext uri="{FF2B5EF4-FFF2-40B4-BE49-F238E27FC236}">
                <a16:creationId xmlns:a16="http://schemas.microsoft.com/office/drawing/2014/main" id="{83D76059-6F51-8CC2-9808-F0CCFACD731A}"/>
              </a:ext>
            </a:extLst>
          </p:cNvPr>
          <p:cNvSpPr txBox="1"/>
          <p:nvPr/>
        </p:nvSpPr>
        <p:spPr>
          <a:xfrm>
            <a:off x="6230955" y="4445867"/>
            <a:ext cx="2109543" cy="338554"/>
          </a:xfrm>
          <a:prstGeom prst="rect">
            <a:avLst/>
          </a:prstGeom>
          <a:noFill/>
        </p:spPr>
        <p:txBody>
          <a:bodyPr wrap="square" rtlCol="0">
            <a:spAutoFit/>
          </a:bodyPr>
          <a:lstStyle/>
          <a:p>
            <a:r>
              <a:rPr lang="en-US" altLang="ko-KR" sz="1600"/>
              <a:t>Recommended item</a:t>
            </a:r>
            <a:endParaRPr lang="ko-KR" altLang="en-US" sz="1600"/>
          </a:p>
        </p:txBody>
      </p:sp>
      <p:sp>
        <p:nvSpPr>
          <p:cNvPr id="26" name="TextBox 25">
            <a:extLst>
              <a:ext uri="{FF2B5EF4-FFF2-40B4-BE49-F238E27FC236}">
                <a16:creationId xmlns:a16="http://schemas.microsoft.com/office/drawing/2014/main" id="{53AD8B77-19AB-9DEC-5161-B5E040C74FD1}"/>
              </a:ext>
            </a:extLst>
          </p:cNvPr>
          <p:cNvSpPr txBox="1"/>
          <p:nvPr/>
        </p:nvSpPr>
        <p:spPr>
          <a:xfrm>
            <a:off x="2670750" y="6083382"/>
            <a:ext cx="2109543" cy="338554"/>
          </a:xfrm>
          <a:prstGeom prst="rect">
            <a:avLst/>
          </a:prstGeom>
          <a:noFill/>
        </p:spPr>
        <p:txBody>
          <a:bodyPr wrap="square" rtlCol="0">
            <a:spAutoFit/>
          </a:bodyPr>
          <a:lstStyle/>
          <a:p>
            <a:r>
              <a:rPr lang="en-US" altLang="ko-KR" sz="1600"/>
              <a:t>Recommended item</a:t>
            </a:r>
            <a:endParaRPr lang="ko-KR" altLang="en-US" sz="1600"/>
          </a:p>
        </p:txBody>
      </p:sp>
      <p:sp>
        <p:nvSpPr>
          <p:cNvPr id="27" name="TextBox 26">
            <a:extLst>
              <a:ext uri="{FF2B5EF4-FFF2-40B4-BE49-F238E27FC236}">
                <a16:creationId xmlns:a16="http://schemas.microsoft.com/office/drawing/2014/main" id="{8E207FBE-4D85-7C55-5AE2-0EB81D293D4F}"/>
              </a:ext>
            </a:extLst>
          </p:cNvPr>
          <p:cNvSpPr txBox="1"/>
          <p:nvPr/>
        </p:nvSpPr>
        <p:spPr>
          <a:xfrm>
            <a:off x="7782005" y="6152257"/>
            <a:ext cx="1319292" cy="369332"/>
          </a:xfrm>
          <a:prstGeom prst="rect">
            <a:avLst/>
          </a:prstGeom>
          <a:noFill/>
        </p:spPr>
        <p:txBody>
          <a:bodyPr wrap="square" rtlCol="0">
            <a:spAutoFit/>
          </a:bodyPr>
          <a:lstStyle/>
          <a:p>
            <a:r>
              <a:rPr lang="en-US" altLang="ko-KR"/>
              <a:t>User data</a:t>
            </a:r>
            <a:endParaRPr lang="ko-KR" altLang="en-US"/>
          </a:p>
        </p:txBody>
      </p:sp>
    </p:spTree>
    <p:extLst>
      <p:ext uri="{BB962C8B-B14F-4D97-AF65-F5344CB8AC3E}">
        <p14:creationId xmlns:p14="http://schemas.microsoft.com/office/powerpoint/2010/main" val="300305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테마">
  <a:themeElements>
    <a:clrScheme name="230227_B">
      <a:dk1>
        <a:sysClr val="windowText" lastClr="000000"/>
      </a:dk1>
      <a:lt1>
        <a:sysClr val="window" lastClr="FFFFFF"/>
      </a:lt1>
      <a:dk2>
        <a:srgbClr val="44546A"/>
      </a:dk2>
      <a:lt2>
        <a:srgbClr val="E7E6E6"/>
      </a:lt2>
      <a:accent1>
        <a:srgbClr val="343C49"/>
      </a:accent1>
      <a:accent2>
        <a:srgbClr val="0273A9"/>
      </a:accent2>
      <a:accent3>
        <a:srgbClr val="5AB2D7"/>
      </a:accent3>
      <a:accent4>
        <a:srgbClr val="F0E8DE"/>
      </a:accent4>
      <a:accent5>
        <a:srgbClr val="919693"/>
      </a:accent5>
      <a:accent6>
        <a:srgbClr val="6C7A84"/>
      </a:accent6>
      <a:hlink>
        <a:srgbClr val="262626"/>
      </a:hlink>
      <a:folHlink>
        <a:srgbClr val="262626"/>
      </a:folHlink>
    </a:clrScheme>
    <a:fontScheme name="Pretendard Black_">
      <a:majorFont>
        <a:latin typeface="Pretendard Black"/>
        <a:ea typeface="Pretendard Black"/>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47</Slides>
  <Notes>36</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revision>1</cp:revision>
  <dcterms:created xsi:type="dcterms:W3CDTF">2023-02-13T04:30:31Z</dcterms:created>
  <dcterms:modified xsi:type="dcterms:W3CDTF">2023-04-28T03:12:56Z</dcterms:modified>
</cp:coreProperties>
</file>